
<file path=[Content_Types].xml><?xml version="1.0" encoding="utf-8"?>
<Types xmlns="http://schemas.openxmlformats.org/package/2006/content-types">
  <Default Extension="emf" ContentType="image/x-emf"/>
  <Default Extension="jpeg" ContentType="image/jpeg"/>
  <Default Extension="m4a" ContentType="audio/mp4"/>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05" r:id="rId2"/>
    <p:sldId id="307" r:id="rId3"/>
    <p:sldId id="309" r:id="rId4"/>
    <p:sldId id="310" r:id="rId5"/>
  </p:sldIdLst>
  <p:sldSz cx="9144000" cy="6858000" type="screen4x3"/>
  <p:notesSz cx="6735763" cy="9866313"/>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白井　昭博" initials="白井　昭博"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0000"/>
    <a:srgbClr val="4D4D4D"/>
    <a:srgbClr val="7F7F7F"/>
    <a:srgbClr val="C0C0C0"/>
    <a:srgbClr val="C1C1C1"/>
    <a:srgbClr val="FFCCCC"/>
    <a:srgbClr val="030508"/>
    <a:srgbClr val="FFD1D1"/>
    <a:srgbClr val="F9FF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3" autoAdjust="0"/>
    <p:restoredTop sz="72615" autoAdjust="0"/>
  </p:normalViewPr>
  <p:slideViewPr>
    <p:cSldViewPr snapToGrid="0">
      <p:cViewPr varScale="1">
        <p:scale>
          <a:sx n="107" d="100"/>
          <a:sy n="107" d="100"/>
        </p:scale>
        <p:origin x="1240" y="176"/>
      </p:cViewPr>
      <p:guideLst>
        <p:guide orient="horz" pos="2183"/>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varScale="1">
        <p:scale>
          <a:sx n="64" d="100"/>
          <a:sy n="64" d="100"/>
        </p:scale>
        <p:origin x="3402" y="66"/>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031" cy="494311"/>
          </a:xfrm>
          <a:prstGeom prst="rect">
            <a:avLst/>
          </a:prstGeom>
        </p:spPr>
        <p:txBody>
          <a:bodyPr vert="horz" lIns="87572" tIns="43786" rIns="87572" bIns="43786" rtlCol="0"/>
          <a:lstStyle>
            <a:lvl1pPr algn="l">
              <a:defRPr sz="1100"/>
            </a:lvl1pPr>
          </a:lstStyle>
          <a:p>
            <a:endParaRPr kumimoji="1" lang="ja-JP" altLang="en-US"/>
          </a:p>
        </p:txBody>
      </p:sp>
      <p:sp>
        <p:nvSpPr>
          <p:cNvPr id="3" name="日付プレースホルダー 2"/>
          <p:cNvSpPr>
            <a:spLocks noGrp="1"/>
          </p:cNvSpPr>
          <p:nvPr>
            <p:ph type="dt" sz="quarter" idx="1"/>
          </p:nvPr>
        </p:nvSpPr>
        <p:spPr>
          <a:xfrm>
            <a:off x="3815227" y="0"/>
            <a:ext cx="2919031" cy="494311"/>
          </a:xfrm>
          <a:prstGeom prst="rect">
            <a:avLst/>
          </a:prstGeom>
        </p:spPr>
        <p:txBody>
          <a:bodyPr vert="horz" lIns="87572" tIns="43786" rIns="87572" bIns="43786" rtlCol="0"/>
          <a:lstStyle>
            <a:lvl1pPr algn="r">
              <a:defRPr sz="1100"/>
            </a:lvl1pPr>
          </a:lstStyle>
          <a:p>
            <a:fld id="{12FD1A0C-5D34-4D5A-ACDC-141CB774E943}" type="datetimeFigureOut">
              <a:rPr kumimoji="1" lang="ja-JP" altLang="en-US" smtClean="0"/>
              <a:t>2021/6/24</a:t>
            </a:fld>
            <a:endParaRPr kumimoji="1" lang="ja-JP" altLang="en-US"/>
          </a:p>
        </p:txBody>
      </p:sp>
      <p:sp>
        <p:nvSpPr>
          <p:cNvPr id="4" name="フッター プレースホルダー 3"/>
          <p:cNvSpPr>
            <a:spLocks noGrp="1"/>
          </p:cNvSpPr>
          <p:nvPr>
            <p:ph type="ftr" sz="quarter" idx="2"/>
          </p:nvPr>
        </p:nvSpPr>
        <p:spPr>
          <a:xfrm>
            <a:off x="1" y="9372003"/>
            <a:ext cx="2919031" cy="494311"/>
          </a:xfrm>
          <a:prstGeom prst="rect">
            <a:avLst/>
          </a:prstGeom>
        </p:spPr>
        <p:txBody>
          <a:bodyPr vert="horz" lIns="87572" tIns="43786" rIns="87572" bIns="43786" rtlCol="0" anchor="b"/>
          <a:lstStyle>
            <a:lvl1pPr algn="l">
              <a:defRPr sz="1100"/>
            </a:lvl1pPr>
          </a:lstStyle>
          <a:p>
            <a:endParaRPr kumimoji="1" lang="ja-JP" altLang="en-US"/>
          </a:p>
        </p:txBody>
      </p:sp>
      <p:sp>
        <p:nvSpPr>
          <p:cNvPr id="5" name="スライド番号プレースホルダー 4"/>
          <p:cNvSpPr>
            <a:spLocks noGrp="1"/>
          </p:cNvSpPr>
          <p:nvPr>
            <p:ph type="sldNum" sz="quarter" idx="3"/>
          </p:nvPr>
        </p:nvSpPr>
        <p:spPr>
          <a:xfrm>
            <a:off x="3815227" y="9372003"/>
            <a:ext cx="2919031" cy="494311"/>
          </a:xfrm>
          <a:prstGeom prst="rect">
            <a:avLst/>
          </a:prstGeom>
        </p:spPr>
        <p:txBody>
          <a:bodyPr vert="horz" lIns="87572" tIns="43786" rIns="87572" bIns="43786" rtlCol="0" anchor="b"/>
          <a:lstStyle>
            <a:lvl1pPr algn="r">
              <a:defRPr sz="1100"/>
            </a:lvl1pPr>
          </a:lstStyle>
          <a:p>
            <a:fld id="{543E8C1E-B6EB-469B-99E1-CFE22A143DCC}" type="slidenum">
              <a:rPr kumimoji="1" lang="ja-JP" altLang="en-US" smtClean="0"/>
              <a:t>‹#›</a:t>
            </a:fld>
            <a:endParaRPr kumimoji="1" lang="ja-JP" altLang="en-US"/>
          </a:p>
        </p:txBody>
      </p:sp>
    </p:spTree>
    <p:extLst>
      <p:ext uri="{BB962C8B-B14F-4D97-AF65-F5344CB8AC3E}">
        <p14:creationId xmlns:p14="http://schemas.microsoft.com/office/powerpoint/2010/main" val="22391179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18830" cy="4933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4858" tIns="47429" rIns="94858" bIns="47429"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15374" y="0"/>
            <a:ext cx="2918830" cy="4933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4858" tIns="47429" rIns="94858" bIns="47429"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3076" name="Rectangle 4"/>
          <p:cNvSpPr>
            <a:spLocks noGrp="1" noRot="1" noChangeAspect="1" noChangeArrowheads="1" noTextEdit="1"/>
          </p:cNvSpPr>
          <p:nvPr>
            <p:ph type="sldImg" idx="2"/>
          </p:nvPr>
        </p:nvSpPr>
        <p:spPr bwMode="auto">
          <a:xfrm>
            <a:off x="901700" y="741363"/>
            <a:ext cx="4932363" cy="3698875"/>
          </a:xfrm>
          <a:prstGeom prst="rect">
            <a:avLst/>
          </a:prstGeom>
          <a:noFill/>
          <a:ln w="9525">
            <a:solidFill>
              <a:srgbClr val="000000"/>
            </a:solidFill>
            <a:miter lim="800000"/>
            <a:headEnd/>
            <a:tailEnd/>
          </a:ln>
          <a:effectLst/>
          <a:extLst>
            <a:ext uri="{909E8E84-426E-40dd-AFC4-6F175D3DCCD1}">
              <a14:hiddenFill xmlns:a14="http://schemas.microsoft.com/office/drawing/2010/main" xmlns="">
                <a:solidFill>
                  <a:srgbClr val="FFFFFF"/>
                </a:solidFill>
              </a14:hiddenFill>
            </a:ex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3077" name="Rectangle 5"/>
          <p:cNvSpPr>
            <a:spLocks noGrp="1" noChangeArrowheads="1"/>
          </p:cNvSpPr>
          <p:nvPr>
            <p:ph type="body" sz="quarter" idx="3"/>
          </p:nvPr>
        </p:nvSpPr>
        <p:spPr bwMode="auto">
          <a:xfrm>
            <a:off x="673577" y="4686499"/>
            <a:ext cx="5388610" cy="44398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4858" tIns="47429" rIns="94858" bIns="4742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p:cNvSpPr>
            <a:spLocks noGrp="1" noChangeArrowheads="1"/>
          </p:cNvSpPr>
          <p:nvPr>
            <p:ph type="ftr" sz="quarter" idx="4"/>
          </p:nvPr>
        </p:nvSpPr>
        <p:spPr bwMode="auto">
          <a:xfrm>
            <a:off x="1" y="9371285"/>
            <a:ext cx="2918830" cy="4933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4858" tIns="47429" rIns="94858" bIns="47429"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15374" y="9371285"/>
            <a:ext cx="2918830" cy="49331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4858" tIns="47429" rIns="94858" bIns="47429" numCol="1" anchor="b" anchorCtr="0" compatLnSpc="1">
            <a:prstTxWarp prst="textNoShape">
              <a:avLst/>
            </a:prstTxWarp>
          </a:bodyPr>
          <a:lstStyle>
            <a:lvl1pPr algn="r" eaLnBrk="1" hangingPunct="1">
              <a:defRPr sz="1200" smtClean="0"/>
            </a:lvl1pPr>
          </a:lstStyle>
          <a:p>
            <a:pPr>
              <a:defRPr/>
            </a:pPr>
            <a:fld id="{5B918F15-A677-4AB3-8AEA-17F6C973FA13}" type="slidenum">
              <a:rPr lang="en-GB" altLang="en-US"/>
              <a:pPr>
                <a:defRPr/>
              </a:pPr>
              <a:t>‹#›</a:t>
            </a:fld>
            <a:endParaRPr lang="en-GB" altLang="en-US"/>
          </a:p>
        </p:txBody>
      </p:sp>
    </p:spTree>
    <p:extLst>
      <p:ext uri="{BB962C8B-B14F-4D97-AF65-F5344CB8AC3E}">
        <p14:creationId xmlns:p14="http://schemas.microsoft.com/office/powerpoint/2010/main" val="4011438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70722" indent="-296431">
              <a:spcBef>
                <a:spcPct val="30000"/>
              </a:spcBef>
              <a:defRPr sz="1200">
                <a:solidFill>
                  <a:schemeClr val="tx1"/>
                </a:solidFill>
                <a:latin typeface="Arial" panose="020B0604020202020204" pitchFamily="34" charset="0"/>
              </a:defRPr>
            </a:lvl2pPr>
            <a:lvl3pPr marL="1185726" indent="-237146">
              <a:spcBef>
                <a:spcPct val="30000"/>
              </a:spcBef>
              <a:defRPr sz="1200">
                <a:solidFill>
                  <a:schemeClr val="tx1"/>
                </a:solidFill>
                <a:latin typeface="Arial" panose="020B0604020202020204" pitchFamily="34" charset="0"/>
              </a:defRPr>
            </a:lvl3pPr>
            <a:lvl4pPr marL="1660017" indent="-237146">
              <a:spcBef>
                <a:spcPct val="30000"/>
              </a:spcBef>
              <a:defRPr sz="1200">
                <a:solidFill>
                  <a:schemeClr val="tx1"/>
                </a:solidFill>
                <a:latin typeface="Arial" panose="020B0604020202020204" pitchFamily="34" charset="0"/>
              </a:defRPr>
            </a:lvl4pPr>
            <a:lvl5pPr marL="2134307" indent="-237146">
              <a:spcBef>
                <a:spcPct val="30000"/>
              </a:spcBef>
              <a:defRPr sz="1200">
                <a:solidFill>
                  <a:schemeClr val="tx1"/>
                </a:solidFill>
                <a:latin typeface="Arial" panose="020B0604020202020204" pitchFamily="34" charset="0"/>
              </a:defRPr>
            </a:lvl5pPr>
            <a:lvl6pPr marL="2608598" indent="-237146" eaLnBrk="0" fontAlgn="base" hangingPunct="0">
              <a:spcBef>
                <a:spcPct val="30000"/>
              </a:spcBef>
              <a:spcAft>
                <a:spcPct val="0"/>
              </a:spcAft>
              <a:defRPr sz="1200">
                <a:solidFill>
                  <a:schemeClr val="tx1"/>
                </a:solidFill>
                <a:latin typeface="Arial" panose="020B0604020202020204" pitchFamily="34" charset="0"/>
              </a:defRPr>
            </a:lvl6pPr>
            <a:lvl7pPr marL="3082888" indent="-237146" eaLnBrk="0" fontAlgn="base" hangingPunct="0">
              <a:spcBef>
                <a:spcPct val="30000"/>
              </a:spcBef>
              <a:spcAft>
                <a:spcPct val="0"/>
              </a:spcAft>
              <a:defRPr sz="1200">
                <a:solidFill>
                  <a:schemeClr val="tx1"/>
                </a:solidFill>
                <a:latin typeface="Arial" panose="020B0604020202020204" pitchFamily="34" charset="0"/>
              </a:defRPr>
            </a:lvl7pPr>
            <a:lvl8pPr marL="3557178" indent="-237146" eaLnBrk="0" fontAlgn="base" hangingPunct="0">
              <a:spcBef>
                <a:spcPct val="30000"/>
              </a:spcBef>
              <a:spcAft>
                <a:spcPct val="0"/>
              </a:spcAft>
              <a:defRPr sz="1200">
                <a:solidFill>
                  <a:schemeClr val="tx1"/>
                </a:solidFill>
                <a:latin typeface="Arial" panose="020B0604020202020204" pitchFamily="34" charset="0"/>
              </a:defRPr>
            </a:lvl8pPr>
            <a:lvl9pPr marL="4031469" indent="-237146"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F897030D-1BD8-401C-9A57-5D00CD3001C0}" type="slidenum">
              <a:rPr lang="en-GB" altLang="en-US"/>
              <a:pPr>
                <a:spcBef>
                  <a:spcPct val="0"/>
                </a:spcBef>
              </a:pPr>
              <a:t>1</a:t>
            </a:fld>
            <a:endParaRPr lang="en-GB" altLang="en-US" dirty="0"/>
          </a:p>
        </p:txBody>
      </p:sp>
      <p:sp>
        <p:nvSpPr>
          <p:cNvPr id="5123" name="Rectangle 2"/>
          <p:cNvSpPr>
            <a:spLocks noGrp="1" noRot="1" noChangeAspect="1" noChangeArrowheads="1" noTextEdit="1"/>
          </p:cNvSpPr>
          <p:nvPr>
            <p:ph type="sldImg"/>
          </p:nvPr>
        </p:nvSpPr>
        <p:spPr>
          <a:xfrm>
            <a:off x="901700" y="741363"/>
            <a:ext cx="4932363" cy="3698875"/>
          </a:xfrm>
          <a:ln/>
        </p:spPr>
      </p:sp>
      <p:sp>
        <p:nvSpPr>
          <p:cNvPr id="5124" name="Rectangle 3"/>
          <p:cNvSpPr>
            <a:spLocks noGrp="1" noChangeArrowheads="1"/>
          </p:cNvSpPr>
          <p:nvPr>
            <p:ph type="body" idx="1"/>
          </p:nvPr>
        </p:nvSpPr>
        <p:spPr>
          <a:noFill/>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2031288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ja-JP" altLang="en-US" sz="1200" dirty="0">
              <a:solidFill>
                <a:srgbClr val="000000"/>
              </a:solidFill>
              <a:latin typeface="ＭＳ Ｐゴシック"/>
              <a:ea typeface="+mn-ea"/>
              <a:cs typeface="ＭＳ Ｐゴシック"/>
            </a:endParaRPr>
          </a:p>
        </p:txBody>
      </p:sp>
      <p:sp>
        <p:nvSpPr>
          <p:cNvPr id="4" name="スライド番号プレースホルダー 3"/>
          <p:cNvSpPr>
            <a:spLocks noGrp="1"/>
          </p:cNvSpPr>
          <p:nvPr>
            <p:ph type="sldNum" sz="quarter" idx="10"/>
          </p:nvPr>
        </p:nvSpPr>
        <p:spPr/>
        <p:txBody>
          <a:bodyPr/>
          <a:lstStyle/>
          <a:p>
            <a:pPr>
              <a:defRPr/>
            </a:pPr>
            <a:fld id="{5B918F15-A677-4AB3-8AEA-17F6C973FA13}" type="slidenum">
              <a:rPr lang="en-GB" altLang="en-US" smtClean="0"/>
              <a:pPr>
                <a:defRPr/>
              </a:pPr>
              <a:t>2</a:t>
            </a:fld>
            <a:endParaRPr lang="en-GB" altLang="en-US"/>
          </a:p>
        </p:txBody>
      </p:sp>
    </p:spTree>
    <p:extLst>
      <p:ext uri="{BB962C8B-B14F-4D97-AF65-F5344CB8AC3E}">
        <p14:creationId xmlns:p14="http://schemas.microsoft.com/office/powerpoint/2010/main" val="1150388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抗菌物質とは、細菌の生育を阻害したり、殺してしまう物質のことです。左写真のように、微生物が抗生物質を出すことで、阻止円という形で抗菌物質を生産していることが分かります。この円がはっきり、大きく見えるほど、抗菌性が高くなります。薬剤耐性（</a:t>
            </a:r>
            <a:r>
              <a:rPr kumimoji="1" lang="en-US" altLang="ja-JP" dirty="0"/>
              <a:t>AMR</a:t>
            </a:r>
            <a:r>
              <a:rPr kumimoji="1" lang="ja-JP" altLang="en-US" dirty="0"/>
              <a:t>）とは、微生物に対して特定の薬剤が効かなくなる現象です。また、</a:t>
            </a:r>
            <a:r>
              <a:rPr kumimoji="1" lang="en-US" altLang="ja-JP" dirty="0"/>
              <a:t>AMR</a:t>
            </a:r>
            <a:r>
              <a:rPr kumimoji="1" lang="ja-JP" altLang="en-US" dirty="0"/>
              <a:t>を複数獲得したものが多剤耐性菌と呼ばれています。</a:t>
            </a:r>
            <a:endParaRPr kumimoji="1" lang="en-US" altLang="ja-JP" dirty="0"/>
          </a:p>
          <a:p>
            <a:r>
              <a:rPr kumimoji="1" lang="en-US" altLang="ja-JP" dirty="0"/>
              <a:t>1980</a:t>
            </a:r>
            <a:r>
              <a:rPr kumimoji="1" lang="ja-JP" altLang="en-US" dirty="0"/>
              <a:t>年以降、抗菌物質の不適切な使用の背景より、病院内を中心に新たな</a:t>
            </a:r>
            <a:r>
              <a:rPr kumimoji="1" lang="en-US" altLang="ja-JP" dirty="0"/>
              <a:t>AMR</a:t>
            </a:r>
            <a:r>
              <a:rPr kumimoji="1" lang="ja-JP" altLang="en-US" dirty="0"/>
              <a:t>が増加し、</a:t>
            </a:r>
            <a:r>
              <a:rPr kumimoji="1" lang="en-US" altLang="ja-JP" dirty="0"/>
              <a:t>2013</a:t>
            </a:r>
            <a:r>
              <a:rPr kumimoji="1" lang="ja-JP" altLang="en-US" dirty="0"/>
              <a:t>年の</a:t>
            </a:r>
            <a:r>
              <a:rPr kumimoji="1" lang="en-US" altLang="ja-JP" dirty="0"/>
              <a:t>AMR</a:t>
            </a:r>
            <a:r>
              <a:rPr kumimoji="1" lang="ja-JP" altLang="en-US" dirty="0"/>
              <a:t>による世界的死者数は約</a:t>
            </a:r>
            <a:r>
              <a:rPr kumimoji="1" lang="en-US" altLang="ja-JP" dirty="0"/>
              <a:t>70</a:t>
            </a:r>
            <a:r>
              <a:rPr kumimoji="1" lang="ja-JP" altLang="en-US" dirty="0"/>
              <a:t>万人とされています。</a:t>
            </a:r>
          </a:p>
          <a:p>
            <a:r>
              <a:rPr kumimoji="1" lang="ja-JP" altLang="en-US" dirty="0"/>
              <a:t>また、国外では、多剤耐性・超多剤耐性結核、耐性マラリアなどが拡大しており、このまま何も対策を取らなければ、</a:t>
            </a:r>
            <a:r>
              <a:rPr kumimoji="1" lang="en-US" altLang="ja-JP" dirty="0"/>
              <a:t>2050</a:t>
            </a:r>
            <a:r>
              <a:rPr kumimoji="1" lang="ja-JP" altLang="en-US" dirty="0"/>
              <a:t>年には</a:t>
            </a:r>
            <a:r>
              <a:rPr kumimoji="1" lang="en-US" altLang="ja-JP" dirty="0"/>
              <a:t>AMR</a:t>
            </a:r>
            <a:r>
              <a:rPr kumimoji="1" lang="ja-JP" altLang="en-US" dirty="0"/>
              <a:t>による死者数が</a:t>
            </a:r>
            <a:r>
              <a:rPr kumimoji="1" lang="en-US" altLang="ja-JP" dirty="0"/>
              <a:t>1,000</a:t>
            </a:r>
            <a:r>
              <a:rPr kumimoji="1" lang="ja-JP" altLang="en-US" dirty="0"/>
              <a:t>万人へと増加するとされています。</a:t>
            </a:r>
          </a:p>
          <a:p>
            <a:r>
              <a:rPr kumimoji="1" lang="ja-JP" altLang="en-US" dirty="0"/>
              <a:t>右図中に記載されている、癌による推定死者数</a:t>
            </a:r>
            <a:r>
              <a:rPr kumimoji="1" lang="en-US" altLang="ja-JP" dirty="0"/>
              <a:t>820</a:t>
            </a:r>
            <a:r>
              <a:rPr kumimoji="1" lang="ja-JP" altLang="en-US" dirty="0"/>
              <a:t>万人と比べても、</a:t>
            </a:r>
            <a:r>
              <a:rPr kumimoji="1" lang="en-US" altLang="ja-JP" dirty="0"/>
              <a:t>AMR</a:t>
            </a:r>
            <a:r>
              <a:rPr kumimoji="1" lang="ja-JP" altLang="en-US" dirty="0"/>
              <a:t>による推定死者数が多いため、深刻な問題と言えます。</a:t>
            </a:r>
          </a:p>
          <a:p>
            <a:endParaRPr kumimoji="1" lang="ja-JP" altLang="en-US" dirty="0"/>
          </a:p>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5B918F15-A677-4AB3-8AEA-17F6C973FA13}" type="slidenum">
              <a:rPr lang="en-GB" altLang="en-US" smtClean="0"/>
              <a:pPr>
                <a:defRPr/>
              </a:pPr>
              <a:t>3</a:t>
            </a:fld>
            <a:endParaRPr lang="en-GB" altLang="en-US"/>
          </a:p>
        </p:txBody>
      </p:sp>
    </p:spTree>
    <p:extLst>
      <p:ext uri="{BB962C8B-B14F-4D97-AF65-F5344CB8AC3E}">
        <p14:creationId xmlns:p14="http://schemas.microsoft.com/office/powerpoint/2010/main" val="1292228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5B918F15-A677-4AB3-8AEA-17F6C973FA13}" type="slidenum">
              <a:rPr lang="en-GB" altLang="en-US" smtClean="0"/>
              <a:pPr>
                <a:defRPr/>
              </a:pPr>
              <a:t>4</a:t>
            </a:fld>
            <a:endParaRPr lang="en-GB" altLang="en-US"/>
          </a:p>
        </p:txBody>
      </p:sp>
    </p:spTree>
    <p:extLst>
      <p:ext uri="{BB962C8B-B14F-4D97-AF65-F5344CB8AC3E}">
        <p14:creationId xmlns:p14="http://schemas.microsoft.com/office/powerpoint/2010/main" val="4960878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3"/>
          <p:cNvSpPr/>
          <p:nvPr userDrawn="1"/>
        </p:nvSpPr>
        <p:spPr>
          <a:xfrm>
            <a:off x="808038" y="-14288"/>
            <a:ext cx="8331200" cy="822326"/>
          </a:xfrm>
          <a:custGeom>
            <a:avLst/>
            <a:gdLst>
              <a:gd name="connsiteX0" fmla="*/ 0 w 9172876"/>
              <a:gd name="connsiteY0" fmla="*/ 0 h 818147"/>
              <a:gd name="connsiteX1" fmla="*/ 9172876 w 9172876"/>
              <a:gd name="connsiteY1" fmla="*/ 9625 h 818147"/>
              <a:gd name="connsiteX2" fmla="*/ 9163250 w 9172876"/>
              <a:gd name="connsiteY2" fmla="*/ 818147 h 818147"/>
              <a:gd name="connsiteX3" fmla="*/ 0 w 9172876"/>
              <a:gd name="connsiteY3" fmla="*/ 0 h 818147"/>
              <a:gd name="connsiteX0" fmla="*/ 0 w 9172876"/>
              <a:gd name="connsiteY0" fmla="*/ 14724 h 832871"/>
              <a:gd name="connsiteX1" fmla="*/ 9172876 w 9172876"/>
              <a:gd name="connsiteY1" fmla="*/ 0 h 832871"/>
              <a:gd name="connsiteX2" fmla="*/ 9163250 w 9172876"/>
              <a:gd name="connsiteY2" fmla="*/ 832871 h 832871"/>
              <a:gd name="connsiteX3" fmla="*/ 0 w 9172876"/>
              <a:gd name="connsiteY3" fmla="*/ 14724 h 832871"/>
            </a:gdLst>
            <a:ahLst/>
            <a:cxnLst>
              <a:cxn ang="0">
                <a:pos x="connsiteX0" y="connsiteY0"/>
              </a:cxn>
              <a:cxn ang="0">
                <a:pos x="connsiteX1" y="connsiteY1"/>
              </a:cxn>
              <a:cxn ang="0">
                <a:pos x="connsiteX2" y="connsiteY2"/>
              </a:cxn>
              <a:cxn ang="0">
                <a:pos x="connsiteX3" y="connsiteY3"/>
              </a:cxn>
            </a:cxnLst>
            <a:rect l="l" t="t" r="r" b="b"/>
            <a:pathLst>
              <a:path w="9172876" h="832871">
                <a:moveTo>
                  <a:pt x="0" y="14724"/>
                </a:moveTo>
                <a:lnTo>
                  <a:pt x="9172876" y="0"/>
                </a:lnTo>
                <a:lnTo>
                  <a:pt x="9163250" y="832871"/>
                </a:lnTo>
                <a:lnTo>
                  <a:pt x="0" y="14724"/>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5" name="Freeform 4"/>
          <p:cNvSpPr/>
          <p:nvPr userDrawn="1"/>
        </p:nvSpPr>
        <p:spPr>
          <a:xfrm rot="10800000">
            <a:off x="2" y="6040438"/>
            <a:ext cx="8321675" cy="817562"/>
          </a:xfrm>
          <a:custGeom>
            <a:avLst/>
            <a:gdLst>
              <a:gd name="connsiteX0" fmla="*/ 0 w 9172876"/>
              <a:gd name="connsiteY0" fmla="*/ 0 h 818147"/>
              <a:gd name="connsiteX1" fmla="*/ 9172876 w 9172876"/>
              <a:gd name="connsiteY1" fmla="*/ 9625 h 818147"/>
              <a:gd name="connsiteX2" fmla="*/ 9163250 w 9172876"/>
              <a:gd name="connsiteY2" fmla="*/ 818147 h 818147"/>
              <a:gd name="connsiteX3" fmla="*/ 0 w 9172876"/>
              <a:gd name="connsiteY3" fmla="*/ 0 h 818147"/>
            </a:gdLst>
            <a:ahLst/>
            <a:cxnLst>
              <a:cxn ang="0">
                <a:pos x="connsiteX0" y="connsiteY0"/>
              </a:cxn>
              <a:cxn ang="0">
                <a:pos x="connsiteX1" y="connsiteY1"/>
              </a:cxn>
              <a:cxn ang="0">
                <a:pos x="connsiteX2" y="connsiteY2"/>
              </a:cxn>
              <a:cxn ang="0">
                <a:pos x="connsiteX3" y="connsiteY3"/>
              </a:cxn>
            </a:cxnLst>
            <a:rect l="l" t="t" r="r" b="b"/>
            <a:pathLst>
              <a:path w="9172876" h="818147">
                <a:moveTo>
                  <a:pt x="0" y="0"/>
                </a:moveTo>
                <a:lnTo>
                  <a:pt x="9172876" y="9625"/>
                </a:lnTo>
                <a:lnTo>
                  <a:pt x="9163250" y="818147"/>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6" name="Freeform 5"/>
          <p:cNvSpPr/>
          <p:nvPr userDrawn="1"/>
        </p:nvSpPr>
        <p:spPr>
          <a:xfrm rot="16200000">
            <a:off x="-2620962" y="2611441"/>
            <a:ext cx="6040438" cy="817563"/>
          </a:xfrm>
          <a:custGeom>
            <a:avLst/>
            <a:gdLst>
              <a:gd name="connsiteX0" fmla="*/ 0 w 9172876"/>
              <a:gd name="connsiteY0" fmla="*/ 0 h 818147"/>
              <a:gd name="connsiteX1" fmla="*/ 9172876 w 9172876"/>
              <a:gd name="connsiteY1" fmla="*/ 9625 h 818147"/>
              <a:gd name="connsiteX2" fmla="*/ 9163250 w 9172876"/>
              <a:gd name="connsiteY2" fmla="*/ 818147 h 818147"/>
              <a:gd name="connsiteX3" fmla="*/ 0 w 9172876"/>
              <a:gd name="connsiteY3" fmla="*/ 0 h 818147"/>
            </a:gdLst>
            <a:ahLst/>
            <a:cxnLst>
              <a:cxn ang="0">
                <a:pos x="connsiteX0" y="connsiteY0"/>
              </a:cxn>
              <a:cxn ang="0">
                <a:pos x="connsiteX1" y="connsiteY1"/>
              </a:cxn>
              <a:cxn ang="0">
                <a:pos x="connsiteX2" y="connsiteY2"/>
              </a:cxn>
              <a:cxn ang="0">
                <a:pos x="connsiteX3" y="connsiteY3"/>
              </a:cxn>
            </a:cxnLst>
            <a:rect l="l" t="t" r="r" b="b"/>
            <a:pathLst>
              <a:path w="9172876" h="818147">
                <a:moveTo>
                  <a:pt x="0" y="0"/>
                </a:moveTo>
                <a:lnTo>
                  <a:pt x="9172876" y="9625"/>
                </a:lnTo>
                <a:lnTo>
                  <a:pt x="9163250" y="818147"/>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7" name="Freeform 6"/>
          <p:cNvSpPr/>
          <p:nvPr userDrawn="1"/>
        </p:nvSpPr>
        <p:spPr>
          <a:xfrm rot="5400000">
            <a:off x="5703096" y="3421857"/>
            <a:ext cx="6054725" cy="817563"/>
          </a:xfrm>
          <a:custGeom>
            <a:avLst/>
            <a:gdLst>
              <a:gd name="connsiteX0" fmla="*/ 0 w 9172876"/>
              <a:gd name="connsiteY0" fmla="*/ 0 h 818147"/>
              <a:gd name="connsiteX1" fmla="*/ 9172876 w 9172876"/>
              <a:gd name="connsiteY1" fmla="*/ 9625 h 818147"/>
              <a:gd name="connsiteX2" fmla="*/ 9163250 w 9172876"/>
              <a:gd name="connsiteY2" fmla="*/ 818147 h 818147"/>
              <a:gd name="connsiteX3" fmla="*/ 0 w 9172876"/>
              <a:gd name="connsiteY3" fmla="*/ 0 h 818147"/>
            </a:gdLst>
            <a:ahLst/>
            <a:cxnLst>
              <a:cxn ang="0">
                <a:pos x="connsiteX0" y="connsiteY0"/>
              </a:cxn>
              <a:cxn ang="0">
                <a:pos x="connsiteX1" y="connsiteY1"/>
              </a:cxn>
              <a:cxn ang="0">
                <a:pos x="connsiteX2" y="connsiteY2"/>
              </a:cxn>
              <a:cxn ang="0">
                <a:pos x="connsiteX3" y="connsiteY3"/>
              </a:cxn>
            </a:cxnLst>
            <a:rect l="l" t="t" r="r" b="b"/>
            <a:pathLst>
              <a:path w="9172876" h="818147">
                <a:moveTo>
                  <a:pt x="0" y="0"/>
                </a:moveTo>
                <a:lnTo>
                  <a:pt x="9172876" y="9625"/>
                </a:lnTo>
                <a:lnTo>
                  <a:pt x="9163250" y="818147"/>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 name="Title 1"/>
          <p:cNvSpPr>
            <a:spLocks noGrp="1"/>
          </p:cNvSpPr>
          <p:nvPr>
            <p:ph type="ctrTitle"/>
          </p:nvPr>
        </p:nvSpPr>
        <p:spPr>
          <a:xfrm>
            <a:off x="685800" y="2130429"/>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98" indent="0" algn="ctr">
              <a:buNone/>
              <a:defRPr/>
            </a:lvl2pPr>
            <a:lvl3pPr marL="914395" indent="0" algn="ctr">
              <a:buNone/>
              <a:defRPr/>
            </a:lvl3pPr>
            <a:lvl4pPr marL="1371592" indent="0" algn="ctr">
              <a:buNone/>
              <a:defRPr/>
            </a:lvl4pPr>
            <a:lvl5pPr marL="1828789" indent="0" algn="ctr">
              <a:buNone/>
              <a:defRPr/>
            </a:lvl5pPr>
            <a:lvl6pPr marL="2285987" indent="0" algn="ctr">
              <a:buNone/>
              <a:defRPr/>
            </a:lvl6pPr>
            <a:lvl7pPr marL="2743185" indent="0" algn="ctr">
              <a:buNone/>
              <a:defRPr/>
            </a:lvl7pPr>
            <a:lvl8pPr marL="3200381" indent="0" algn="ctr">
              <a:buNone/>
              <a:defRPr/>
            </a:lvl8pPr>
            <a:lvl9pPr marL="3657579" indent="0" algn="ctr">
              <a:buNone/>
              <a:defRPr/>
            </a:lvl9pPr>
          </a:lstStyle>
          <a:p>
            <a:r>
              <a:rPr lang="en-US"/>
              <a:t>Click to edit Master subtitle style</a:t>
            </a:r>
            <a:endParaRPr lang="en-GB"/>
          </a:p>
        </p:txBody>
      </p:sp>
      <p:sp>
        <p:nvSpPr>
          <p:cNvPr id="8" name="Date Placeholder 3"/>
          <p:cNvSpPr>
            <a:spLocks noGrp="1"/>
          </p:cNvSpPr>
          <p:nvPr>
            <p:ph type="dt" sz="half" idx="10"/>
          </p:nvPr>
        </p:nvSpPr>
        <p:spPr/>
        <p:txBody>
          <a:bodyPr/>
          <a:lstStyle>
            <a:lvl1pPr>
              <a:defRPr/>
            </a:lvl1pPr>
          </a:lstStyle>
          <a:p>
            <a:pPr>
              <a:defRPr/>
            </a:pPr>
            <a:endParaRPr lang="en-GB"/>
          </a:p>
        </p:txBody>
      </p:sp>
      <p:sp>
        <p:nvSpPr>
          <p:cNvPr id="9" name="Footer Placeholder 4"/>
          <p:cNvSpPr>
            <a:spLocks noGrp="1"/>
          </p:cNvSpPr>
          <p:nvPr>
            <p:ph type="ftr" sz="quarter" idx="11"/>
          </p:nvPr>
        </p:nvSpPr>
        <p:spPr/>
        <p:txBody>
          <a:bodyPr/>
          <a:lstStyle>
            <a:lvl1pPr>
              <a:defRPr/>
            </a:lvl1pPr>
          </a:lstStyle>
          <a:p>
            <a:pPr>
              <a:defRPr/>
            </a:pPr>
            <a:endParaRPr lang="en-GB"/>
          </a:p>
        </p:txBody>
      </p:sp>
      <p:sp>
        <p:nvSpPr>
          <p:cNvPr id="10" name="Slide Number Placeholder 5"/>
          <p:cNvSpPr>
            <a:spLocks noGrp="1"/>
          </p:cNvSpPr>
          <p:nvPr>
            <p:ph type="sldNum" sz="quarter" idx="12"/>
          </p:nvPr>
        </p:nvSpPr>
        <p:spPr>
          <a:xfrm>
            <a:off x="6553200" y="6245225"/>
            <a:ext cx="2133600" cy="476250"/>
          </a:xfrm>
          <a:prstGeom prst="rect">
            <a:avLst/>
          </a:prstGeom>
        </p:spPr>
        <p:txBody>
          <a:bodyPr/>
          <a:lstStyle>
            <a:lvl1pPr>
              <a:defRPr smtClean="0"/>
            </a:lvl1pPr>
          </a:lstStyle>
          <a:p>
            <a:pPr>
              <a:defRPr/>
            </a:pPr>
            <a:fld id="{D983C1A0-0F7E-4FD7-93ED-C1780507877D}" type="slidenum">
              <a:rPr lang="en-GB" altLang="en-US" smtClean="0"/>
              <a:pPr>
                <a:defRPr/>
              </a:pPr>
              <a:t>‹#›</a:t>
            </a:fld>
            <a:r>
              <a:rPr lang="en-US" altLang="ja-JP" dirty="0"/>
              <a:t>/28</a:t>
            </a:r>
            <a:endParaRPr lang="en-GB" altLang="en-US" dirty="0"/>
          </a:p>
        </p:txBody>
      </p:sp>
      <p:pic>
        <p:nvPicPr>
          <p:cNvPr id="12" name="Picture 2" descr="シンボルマーク"/>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78199" y="6401097"/>
            <a:ext cx="269640" cy="3203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val="3235353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8034573C-65F8-41E5-A3FF-013A82B38099}"/>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2031440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0BD9F320-3A01-4E84-B6E8-034BBEF27F22}"/>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1926896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4"/>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4ECFE535-0A8E-4E05-919F-A7FCF88D06FA}"/>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4269889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4"/>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4"/>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0F3AB549-9263-4F94-AE09-71673905778A}"/>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126891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D37225B8-5215-463B-B1E4-91DF198235AB}"/>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102902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98" indent="0">
              <a:buNone/>
              <a:defRPr sz="1800"/>
            </a:lvl2pPr>
            <a:lvl3pPr marL="914395" indent="0">
              <a:buNone/>
              <a:defRPr sz="1600"/>
            </a:lvl3pPr>
            <a:lvl4pPr marL="1371592" indent="0">
              <a:buNone/>
              <a:defRPr sz="1400"/>
            </a:lvl4pPr>
            <a:lvl5pPr marL="1828789" indent="0">
              <a:buNone/>
              <a:defRPr sz="1400"/>
            </a:lvl5pPr>
            <a:lvl6pPr marL="2285987" indent="0">
              <a:buNone/>
              <a:defRPr sz="1400"/>
            </a:lvl6pPr>
            <a:lvl7pPr marL="2743185" indent="0">
              <a:buNone/>
              <a:defRPr sz="1400"/>
            </a:lvl7pPr>
            <a:lvl8pPr marL="3200381" indent="0">
              <a:buNone/>
              <a:defRPr sz="1400"/>
            </a:lvl8pPr>
            <a:lvl9pPr marL="3657579"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Slide Number Placeholder 5">
            <a:extLst>
              <a:ext uri="{FF2B5EF4-FFF2-40B4-BE49-F238E27FC236}">
                <a16:creationId xmlns:a16="http://schemas.microsoft.com/office/drawing/2014/main" id="{AF7D7E42-06A1-4705-9B59-036DAA61ECC2}"/>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55887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F5201287-AD3B-44E4-997A-DD14C6402D73}"/>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294203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10" name="Slide Number Placeholder 5">
            <a:extLst>
              <a:ext uri="{FF2B5EF4-FFF2-40B4-BE49-F238E27FC236}">
                <a16:creationId xmlns:a16="http://schemas.microsoft.com/office/drawing/2014/main" id="{9E007F50-1AA4-4B56-A8EA-8FE5AC8E65A0}"/>
              </a:ext>
            </a:extLst>
          </p:cNvPr>
          <p:cNvSpPr>
            <a:spLocks noGrp="1"/>
          </p:cNvSpPr>
          <p:nvPr>
            <p:ph type="sldNum" sz="quarter" idx="12"/>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1365186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Slide Number Placeholder 5">
            <a:extLst>
              <a:ext uri="{FF2B5EF4-FFF2-40B4-BE49-F238E27FC236}">
                <a16:creationId xmlns:a16="http://schemas.microsoft.com/office/drawing/2014/main" id="{3B21CBC4-BE81-4AB0-B319-8D595D93CF48}"/>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34076845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Slide Number Placeholder 5">
            <a:extLst>
              <a:ext uri="{FF2B5EF4-FFF2-40B4-BE49-F238E27FC236}">
                <a16:creationId xmlns:a16="http://schemas.microsoft.com/office/drawing/2014/main" id="{270D357C-3EA4-4539-85DE-CD7FEA95A7B1}"/>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569924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90B76168-F9E1-475E-92FF-9E6B5FD4B8D1}"/>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4208111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8" name="Slide Number Placeholder 5">
            <a:extLst>
              <a:ext uri="{FF2B5EF4-FFF2-40B4-BE49-F238E27FC236}">
                <a16:creationId xmlns:a16="http://schemas.microsoft.com/office/drawing/2014/main" id="{E72020BF-998E-4D56-9F2E-5062FFA0B258}"/>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extLst>
      <p:ext uri="{BB962C8B-B14F-4D97-AF65-F5344CB8AC3E}">
        <p14:creationId xmlns:p14="http://schemas.microsoft.com/office/powerpoint/2010/main" val="867412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4"/>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GB"/>
          </a:p>
        </p:txBody>
      </p:sp>
      <p:sp>
        <p:nvSpPr>
          <p:cNvPr id="7" name="Freeform 6"/>
          <p:cNvSpPr/>
          <p:nvPr userDrawn="1"/>
        </p:nvSpPr>
        <p:spPr>
          <a:xfrm rot="10800000">
            <a:off x="2" y="6040438"/>
            <a:ext cx="8321675" cy="817562"/>
          </a:xfrm>
          <a:custGeom>
            <a:avLst/>
            <a:gdLst>
              <a:gd name="connsiteX0" fmla="*/ 0 w 9172876"/>
              <a:gd name="connsiteY0" fmla="*/ 0 h 818147"/>
              <a:gd name="connsiteX1" fmla="*/ 9172876 w 9172876"/>
              <a:gd name="connsiteY1" fmla="*/ 9625 h 818147"/>
              <a:gd name="connsiteX2" fmla="*/ 9163250 w 9172876"/>
              <a:gd name="connsiteY2" fmla="*/ 818147 h 818147"/>
              <a:gd name="connsiteX3" fmla="*/ 0 w 9172876"/>
              <a:gd name="connsiteY3" fmla="*/ 0 h 818147"/>
            </a:gdLst>
            <a:ahLst/>
            <a:cxnLst>
              <a:cxn ang="0">
                <a:pos x="connsiteX0" y="connsiteY0"/>
              </a:cxn>
              <a:cxn ang="0">
                <a:pos x="connsiteX1" y="connsiteY1"/>
              </a:cxn>
              <a:cxn ang="0">
                <a:pos x="connsiteX2" y="connsiteY2"/>
              </a:cxn>
              <a:cxn ang="0">
                <a:pos x="connsiteX3" y="connsiteY3"/>
              </a:cxn>
            </a:cxnLst>
            <a:rect l="l" t="t" r="r" b="b"/>
            <a:pathLst>
              <a:path w="9172876" h="818147">
                <a:moveTo>
                  <a:pt x="0" y="0"/>
                </a:moveTo>
                <a:lnTo>
                  <a:pt x="9172876" y="9625"/>
                </a:lnTo>
                <a:lnTo>
                  <a:pt x="9163250" y="818147"/>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8" name="Freeform 7"/>
          <p:cNvSpPr/>
          <p:nvPr userDrawn="1"/>
        </p:nvSpPr>
        <p:spPr>
          <a:xfrm rot="16200000">
            <a:off x="-2620962" y="2611441"/>
            <a:ext cx="6040438" cy="817563"/>
          </a:xfrm>
          <a:custGeom>
            <a:avLst/>
            <a:gdLst>
              <a:gd name="connsiteX0" fmla="*/ 0 w 9172876"/>
              <a:gd name="connsiteY0" fmla="*/ 0 h 818147"/>
              <a:gd name="connsiteX1" fmla="*/ 9172876 w 9172876"/>
              <a:gd name="connsiteY1" fmla="*/ 9625 h 818147"/>
              <a:gd name="connsiteX2" fmla="*/ 9163250 w 9172876"/>
              <a:gd name="connsiteY2" fmla="*/ 818147 h 818147"/>
              <a:gd name="connsiteX3" fmla="*/ 0 w 9172876"/>
              <a:gd name="connsiteY3" fmla="*/ 0 h 818147"/>
            </a:gdLst>
            <a:ahLst/>
            <a:cxnLst>
              <a:cxn ang="0">
                <a:pos x="connsiteX0" y="connsiteY0"/>
              </a:cxn>
              <a:cxn ang="0">
                <a:pos x="connsiteX1" y="connsiteY1"/>
              </a:cxn>
              <a:cxn ang="0">
                <a:pos x="connsiteX2" y="connsiteY2"/>
              </a:cxn>
              <a:cxn ang="0">
                <a:pos x="connsiteX3" y="connsiteY3"/>
              </a:cxn>
            </a:cxnLst>
            <a:rect l="l" t="t" r="r" b="b"/>
            <a:pathLst>
              <a:path w="9172876" h="818147">
                <a:moveTo>
                  <a:pt x="0" y="0"/>
                </a:moveTo>
                <a:lnTo>
                  <a:pt x="9172876" y="9625"/>
                </a:lnTo>
                <a:lnTo>
                  <a:pt x="9163250" y="818147"/>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pic>
        <p:nvPicPr>
          <p:cNvPr id="9" name="Picture 2" descr="シンボルマーク"/>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8778199" y="6401097"/>
            <a:ext cx="269640" cy="3203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 name="Slide Number Placeholder 5">
            <a:extLst>
              <a:ext uri="{FF2B5EF4-FFF2-40B4-BE49-F238E27FC236}">
                <a16:creationId xmlns:a16="http://schemas.microsoft.com/office/drawing/2014/main" id="{EEE57070-3E06-453E-8132-E5B153780C10}"/>
              </a:ext>
            </a:extLst>
          </p:cNvPr>
          <p:cNvSpPr>
            <a:spLocks noGrp="1"/>
          </p:cNvSpPr>
          <p:nvPr>
            <p:ph type="sldNum" sz="quarter" idx="4"/>
          </p:nvPr>
        </p:nvSpPr>
        <p:spPr>
          <a:xfrm>
            <a:off x="6553200" y="6245225"/>
            <a:ext cx="2133600" cy="476250"/>
          </a:xfrm>
          <a:prstGeom prst="rect">
            <a:avLst/>
          </a:prstGeom>
        </p:spPr>
        <p:txBody>
          <a:bodyPr/>
          <a:lstStyle>
            <a:lvl1pPr algn="r">
              <a:defRPr smtClean="0"/>
            </a:lvl1pPr>
          </a:lstStyle>
          <a:p>
            <a:pPr>
              <a:defRPr/>
            </a:pPr>
            <a:fld id="{D983C1A0-0F7E-4FD7-93ED-C1780507877D}" type="slidenum">
              <a:rPr lang="en-GB" altLang="en-US" smtClean="0"/>
              <a:pPr>
                <a:defRPr/>
              </a:pPr>
              <a:t>‹#›</a:t>
            </a:fld>
            <a:r>
              <a:rPr lang="en-US" altLang="ja-JP"/>
              <a:t>/28</a:t>
            </a:r>
            <a:endParaRPr lang="en-GB" alt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198" algn="ctr" rtl="0" fontAlgn="base">
        <a:spcBef>
          <a:spcPct val="0"/>
        </a:spcBef>
        <a:spcAft>
          <a:spcPct val="0"/>
        </a:spcAft>
        <a:defRPr sz="4400">
          <a:solidFill>
            <a:schemeClr val="tx2"/>
          </a:solidFill>
          <a:latin typeface="Arial" charset="0"/>
        </a:defRPr>
      </a:lvl6pPr>
      <a:lvl7pPr marL="914395" algn="ctr" rtl="0" fontAlgn="base">
        <a:spcBef>
          <a:spcPct val="0"/>
        </a:spcBef>
        <a:spcAft>
          <a:spcPct val="0"/>
        </a:spcAft>
        <a:defRPr sz="4400">
          <a:solidFill>
            <a:schemeClr val="tx2"/>
          </a:solidFill>
          <a:latin typeface="Arial" charset="0"/>
        </a:defRPr>
      </a:lvl7pPr>
      <a:lvl8pPr marL="1371592" algn="ctr" rtl="0" fontAlgn="base">
        <a:spcBef>
          <a:spcPct val="0"/>
        </a:spcBef>
        <a:spcAft>
          <a:spcPct val="0"/>
        </a:spcAft>
        <a:defRPr sz="4400">
          <a:solidFill>
            <a:schemeClr val="tx2"/>
          </a:solidFill>
          <a:latin typeface="Arial" charset="0"/>
        </a:defRPr>
      </a:lvl8pPr>
      <a:lvl9pPr marL="1828789" algn="ctr" rtl="0" fontAlgn="base">
        <a:spcBef>
          <a:spcPct val="0"/>
        </a:spcBef>
        <a:spcAft>
          <a:spcPct val="0"/>
        </a:spcAft>
        <a:defRPr sz="4400">
          <a:solidFill>
            <a:schemeClr val="tx2"/>
          </a:solidFill>
          <a:latin typeface="Arial" charset="0"/>
        </a:defRPr>
      </a:lvl9pPr>
    </p:titleStyle>
    <p:bodyStyle>
      <a:lvl1pPr marL="342898" indent="-342898" algn="l" rtl="0" eaLnBrk="0" fontAlgn="base" hangingPunct="0">
        <a:spcBef>
          <a:spcPct val="20000"/>
        </a:spcBef>
        <a:spcAft>
          <a:spcPct val="0"/>
        </a:spcAft>
        <a:buChar char="•"/>
        <a:defRPr sz="3200">
          <a:solidFill>
            <a:schemeClr val="tx1"/>
          </a:solidFill>
          <a:latin typeface="+mn-lt"/>
          <a:ea typeface="+mn-ea"/>
          <a:cs typeface="+mn-cs"/>
        </a:defRPr>
      </a:lvl1pPr>
      <a:lvl2pPr marL="742946" indent="-285748" algn="l" rtl="0" eaLnBrk="0" fontAlgn="base" hangingPunct="0">
        <a:spcBef>
          <a:spcPct val="20000"/>
        </a:spcBef>
        <a:spcAft>
          <a:spcPct val="0"/>
        </a:spcAft>
        <a:buChar char="–"/>
        <a:defRPr sz="2800">
          <a:solidFill>
            <a:schemeClr val="tx1"/>
          </a:solidFill>
          <a:latin typeface="+mn-lt"/>
        </a:defRPr>
      </a:lvl2pPr>
      <a:lvl3pPr marL="1142993" indent="-228598" algn="l" rtl="0" eaLnBrk="0" fontAlgn="base" hangingPunct="0">
        <a:spcBef>
          <a:spcPct val="20000"/>
        </a:spcBef>
        <a:spcAft>
          <a:spcPct val="0"/>
        </a:spcAft>
        <a:buChar char="•"/>
        <a:defRPr sz="2400">
          <a:solidFill>
            <a:schemeClr val="tx1"/>
          </a:solidFill>
          <a:latin typeface="+mn-lt"/>
        </a:defRPr>
      </a:lvl3pPr>
      <a:lvl4pPr marL="1600191" indent="-228598" algn="l" rtl="0" eaLnBrk="0" fontAlgn="base" hangingPunct="0">
        <a:spcBef>
          <a:spcPct val="20000"/>
        </a:spcBef>
        <a:spcAft>
          <a:spcPct val="0"/>
        </a:spcAft>
        <a:buChar char="–"/>
        <a:defRPr sz="2000">
          <a:solidFill>
            <a:schemeClr val="tx1"/>
          </a:solidFill>
          <a:latin typeface="+mn-lt"/>
        </a:defRPr>
      </a:lvl4pPr>
      <a:lvl5pPr marL="2057388" indent="-228598" algn="l" rtl="0" eaLnBrk="0" fontAlgn="base" hangingPunct="0">
        <a:spcBef>
          <a:spcPct val="20000"/>
        </a:spcBef>
        <a:spcAft>
          <a:spcPct val="0"/>
        </a:spcAft>
        <a:buChar char="»"/>
        <a:defRPr sz="2000">
          <a:solidFill>
            <a:schemeClr val="tx1"/>
          </a:solidFill>
          <a:latin typeface="+mn-lt"/>
        </a:defRPr>
      </a:lvl5pPr>
      <a:lvl6pPr marL="2514585" indent="-228598" algn="l" rtl="0" fontAlgn="base">
        <a:spcBef>
          <a:spcPct val="20000"/>
        </a:spcBef>
        <a:spcAft>
          <a:spcPct val="0"/>
        </a:spcAft>
        <a:buChar char="»"/>
        <a:defRPr sz="2000">
          <a:solidFill>
            <a:schemeClr val="tx1"/>
          </a:solidFill>
          <a:latin typeface="+mn-lt"/>
        </a:defRPr>
      </a:lvl6pPr>
      <a:lvl7pPr marL="2971783" indent="-228598" algn="l" rtl="0" fontAlgn="base">
        <a:spcBef>
          <a:spcPct val="20000"/>
        </a:spcBef>
        <a:spcAft>
          <a:spcPct val="0"/>
        </a:spcAft>
        <a:buChar char="»"/>
        <a:defRPr sz="2000">
          <a:solidFill>
            <a:schemeClr val="tx1"/>
          </a:solidFill>
          <a:latin typeface="+mn-lt"/>
        </a:defRPr>
      </a:lvl7pPr>
      <a:lvl8pPr marL="3428980" indent="-228598" algn="l" rtl="0" fontAlgn="base">
        <a:spcBef>
          <a:spcPct val="20000"/>
        </a:spcBef>
        <a:spcAft>
          <a:spcPct val="0"/>
        </a:spcAft>
        <a:buChar char="»"/>
        <a:defRPr sz="2000">
          <a:solidFill>
            <a:schemeClr val="tx1"/>
          </a:solidFill>
          <a:latin typeface="+mn-lt"/>
        </a:defRPr>
      </a:lvl8pPr>
      <a:lvl9pPr marL="3886177" indent="-228598"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395" rtl="0" eaLnBrk="1" latinLnBrk="0" hangingPunct="1">
        <a:defRPr sz="1800" kern="1200">
          <a:solidFill>
            <a:schemeClr val="tx1"/>
          </a:solidFill>
          <a:latin typeface="+mn-lt"/>
          <a:ea typeface="+mn-ea"/>
          <a:cs typeface="+mn-cs"/>
        </a:defRPr>
      </a:lvl1pPr>
      <a:lvl2pPr marL="457198" algn="l" defTabSz="914395" rtl="0" eaLnBrk="1" latinLnBrk="0" hangingPunct="1">
        <a:defRPr sz="1800" kern="1200">
          <a:solidFill>
            <a:schemeClr val="tx1"/>
          </a:solidFill>
          <a:latin typeface="+mn-lt"/>
          <a:ea typeface="+mn-ea"/>
          <a:cs typeface="+mn-cs"/>
        </a:defRPr>
      </a:lvl2pPr>
      <a:lvl3pPr marL="914395" algn="l" defTabSz="914395" rtl="0" eaLnBrk="1" latinLnBrk="0" hangingPunct="1">
        <a:defRPr sz="1800" kern="1200">
          <a:solidFill>
            <a:schemeClr val="tx1"/>
          </a:solidFill>
          <a:latin typeface="+mn-lt"/>
          <a:ea typeface="+mn-ea"/>
          <a:cs typeface="+mn-cs"/>
        </a:defRPr>
      </a:lvl3pPr>
      <a:lvl4pPr marL="1371592" algn="l" defTabSz="914395" rtl="0" eaLnBrk="1" latinLnBrk="0" hangingPunct="1">
        <a:defRPr sz="1800" kern="1200">
          <a:solidFill>
            <a:schemeClr val="tx1"/>
          </a:solidFill>
          <a:latin typeface="+mn-lt"/>
          <a:ea typeface="+mn-ea"/>
          <a:cs typeface="+mn-cs"/>
        </a:defRPr>
      </a:lvl4pPr>
      <a:lvl5pPr marL="1828789" algn="l" defTabSz="914395" rtl="0" eaLnBrk="1" latinLnBrk="0" hangingPunct="1">
        <a:defRPr sz="1800" kern="1200">
          <a:solidFill>
            <a:schemeClr val="tx1"/>
          </a:solidFill>
          <a:latin typeface="+mn-lt"/>
          <a:ea typeface="+mn-ea"/>
          <a:cs typeface="+mn-cs"/>
        </a:defRPr>
      </a:lvl5pPr>
      <a:lvl6pPr marL="2285987" algn="l" defTabSz="914395" rtl="0" eaLnBrk="1" latinLnBrk="0" hangingPunct="1">
        <a:defRPr sz="1800" kern="1200">
          <a:solidFill>
            <a:schemeClr val="tx1"/>
          </a:solidFill>
          <a:latin typeface="+mn-lt"/>
          <a:ea typeface="+mn-ea"/>
          <a:cs typeface="+mn-cs"/>
        </a:defRPr>
      </a:lvl6pPr>
      <a:lvl7pPr marL="2743185" algn="l" defTabSz="914395" rtl="0" eaLnBrk="1" latinLnBrk="0" hangingPunct="1">
        <a:defRPr sz="1800" kern="1200">
          <a:solidFill>
            <a:schemeClr val="tx1"/>
          </a:solidFill>
          <a:latin typeface="+mn-lt"/>
          <a:ea typeface="+mn-ea"/>
          <a:cs typeface="+mn-cs"/>
        </a:defRPr>
      </a:lvl7pPr>
      <a:lvl8pPr marL="3200381" algn="l" defTabSz="914395" rtl="0" eaLnBrk="1" latinLnBrk="0" hangingPunct="1">
        <a:defRPr sz="1800" kern="1200">
          <a:solidFill>
            <a:schemeClr val="tx1"/>
          </a:solidFill>
          <a:latin typeface="+mn-lt"/>
          <a:ea typeface="+mn-ea"/>
          <a:cs typeface="+mn-cs"/>
        </a:defRPr>
      </a:lvl8pPr>
      <a:lvl9pPr marL="3657579" algn="l" defTabSz="91439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emf"/><Relationship Id="rId3" Type="http://schemas.microsoft.com/office/2007/relationships/media" Target="../media/media2.m4a"/><Relationship Id="rId7" Type="http://schemas.openxmlformats.org/officeDocument/2006/relationships/image" Target="../media/image2.jpeg"/><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audio" Target="../media/media2.m4a"/><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310580"/>
            <a:ext cx="7772400" cy="1480868"/>
          </a:xfrm>
        </p:spPr>
        <p:txBody>
          <a:bodyPr/>
          <a:lstStyle/>
          <a:p>
            <a:pPr eaLnBrk="1" hangingPunct="1"/>
            <a:r>
              <a:rPr lang="ja-JP" altLang="en-US" sz="3600" b="1">
                <a:solidFill>
                  <a:srgbClr val="000000"/>
                </a:solidFill>
                <a:latin typeface="+mn-ea"/>
                <a:ea typeface="+mn-ea"/>
                <a:cs typeface="メイリオ" panose="020B0604030504040204" pitchFamily="50" charset="-128"/>
              </a:rPr>
              <a:t>新規抗菌物質の探索</a:t>
            </a:r>
          </a:p>
        </p:txBody>
      </p:sp>
      <p:sp>
        <p:nvSpPr>
          <p:cNvPr id="3" name="正方形/長方形 2">
            <a:extLst>
              <a:ext uri="{FF2B5EF4-FFF2-40B4-BE49-F238E27FC236}">
                <a16:creationId xmlns:a16="http://schemas.microsoft.com/office/drawing/2014/main" id="{96BC5629-CA35-4EAF-8281-F255EF99DD32}"/>
              </a:ext>
            </a:extLst>
          </p:cNvPr>
          <p:cNvSpPr/>
          <p:nvPr/>
        </p:nvSpPr>
        <p:spPr>
          <a:xfrm>
            <a:off x="123630" y="651561"/>
            <a:ext cx="5012911" cy="830997"/>
          </a:xfrm>
          <a:prstGeom prst="rect">
            <a:avLst/>
          </a:prstGeom>
        </p:spPr>
        <p:txBody>
          <a:bodyPr wrap="none">
            <a:spAutoFit/>
          </a:bodyPr>
          <a:lstStyle/>
          <a:p>
            <a:r>
              <a:rPr lang="zh-CN" altLang="en-US" sz="2400" dirty="0">
                <a:solidFill>
                  <a:srgbClr val="000000"/>
                </a:solidFill>
                <a:latin typeface="+mn-ea"/>
                <a:cs typeface="メイリオ" panose="020B0604030504040204" pitchFamily="50" charset="-128"/>
              </a:rPr>
              <a:t>日本防菌防黴学会 第</a:t>
            </a:r>
            <a:r>
              <a:rPr lang="en-US" altLang="zh-CN" sz="2400" dirty="0">
                <a:solidFill>
                  <a:srgbClr val="000000"/>
                </a:solidFill>
                <a:latin typeface="+mn-ea"/>
                <a:cs typeface="メイリオ" panose="020B0604030504040204" pitchFamily="50" charset="-128"/>
              </a:rPr>
              <a:t>48</a:t>
            </a:r>
            <a:r>
              <a:rPr lang="zh-CN" altLang="en-US" sz="2400" dirty="0">
                <a:solidFill>
                  <a:srgbClr val="000000"/>
                </a:solidFill>
                <a:latin typeface="+mn-ea"/>
                <a:cs typeface="メイリオ" panose="020B0604030504040204" pitchFamily="50" charset="-128"/>
              </a:rPr>
              <a:t>回年次大会</a:t>
            </a:r>
            <a:endParaRPr lang="en-US" altLang="zh-CN" sz="2400" dirty="0">
              <a:solidFill>
                <a:srgbClr val="000000"/>
              </a:solidFill>
              <a:latin typeface="+mn-ea"/>
              <a:cs typeface="メイリオ" panose="020B0604030504040204" pitchFamily="50" charset="-128"/>
            </a:endParaRPr>
          </a:p>
          <a:p>
            <a:r>
              <a:rPr lang="ja-JP" altLang="en-US" sz="2400">
                <a:solidFill>
                  <a:srgbClr val="000000"/>
                </a:solidFill>
                <a:latin typeface="+mn-ea"/>
              </a:rPr>
              <a:t>ポスター発表　</a:t>
            </a:r>
            <a:r>
              <a:rPr lang="en" altLang="ja-JP" sz="2400" dirty="0">
                <a:solidFill>
                  <a:srgbClr val="000000"/>
                </a:solidFill>
                <a:latin typeface="+mn-ea"/>
              </a:rPr>
              <a:t>1P-AB</a:t>
            </a:r>
            <a:r>
              <a:rPr lang="en-US" altLang="ja-JP" sz="2400" dirty="0">
                <a:solidFill>
                  <a:srgbClr val="000000"/>
                </a:solidFill>
                <a:latin typeface="+mn-ea"/>
              </a:rPr>
              <a:t>50</a:t>
            </a:r>
          </a:p>
        </p:txBody>
      </p:sp>
      <p:sp>
        <p:nvSpPr>
          <p:cNvPr id="4" name="テキスト ボックス 3">
            <a:extLst>
              <a:ext uri="{FF2B5EF4-FFF2-40B4-BE49-F238E27FC236}">
                <a16:creationId xmlns:a16="http://schemas.microsoft.com/office/drawing/2014/main" id="{2EE64B31-3C88-469B-A95A-8505B4A193A1}"/>
              </a:ext>
            </a:extLst>
          </p:cNvPr>
          <p:cNvSpPr txBox="1"/>
          <p:nvPr/>
        </p:nvSpPr>
        <p:spPr>
          <a:xfrm>
            <a:off x="342900" y="5275048"/>
            <a:ext cx="8668366" cy="400110"/>
          </a:xfrm>
          <a:prstGeom prst="rect">
            <a:avLst/>
          </a:prstGeom>
          <a:noFill/>
        </p:spPr>
        <p:txBody>
          <a:bodyPr wrap="square" rtlCol="0">
            <a:spAutoFit/>
          </a:bodyPr>
          <a:lstStyle/>
          <a:p>
            <a:r>
              <a:rPr lang="ja-JP" altLang="en-US" sz="2000" dirty="0">
                <a:solidFill>
                  <a:srgbClr val="FF0000"/>
                </a:solidFill>
                <a:effectLst/>
                <a:latin typeface="Meiryo UI" panose="020B0604030504040204" pitchFamily="50" charset="-128"/>
                <a:ea typeface="Meiryo UI" panose="020B0604030504040204" pitchFamily="50" charset="-128"/>
              </a:rPr>
              <a:t>★ポスター作成</a:t>
            </a:r>
            <a:r>
              <a:rPr lang="ja-JP" altLang="en-US" sz="2000">
                <a:solidFill>
                  <a:srgbClr val="FF0000"/>
                </a:solidFill>
                <a:effectLst/>
                <a:latin typeface="Meiryo UI" panose="020B0604030504040204" pitchFamily="50" charset="-128"/>
                <a:ea typeface="Meiryo UI" panose="020B0604030504040204" pitchFamily="50" charset="-128"/>
              </a:rPr>
              <a:t>マニュアル 「</a:t>
            </a:r>
            <a:r>
              <a:rPr lang="en-US" altLang="ja-JP" sz="2000" dirty="0">
                <a:solidFill>
                  <a:srgbClr val="FF0000"/>
                </a:solidFill>
                <a:effectLst/>
                <a:latin typeface="Meiryo UI" panose="020B0604030504040204" pitchFamily="50" charset="-128"/>
                <a:ea typeface="Meiryo UI" panose="020B0604030504040204" pitchFamily="50" charset="-128"/>
              </a:rPr>
              <a:t>PowerPoint</a:t>
            </a:r>
            <a:r>
              <a:rPr lang="ja-JP" altLang="en-US" sz="2000">
                <a:solidFill>
                  <a:srgbClr val="FF0000"/>
                </a:solidFill>
                <a:latin typeface="Meiryo UI" panose="020B0604030504040204" pitchFamily="50" charset="-128"/>
                <a:ea typeface="Meiryo UI" panose="020B0604030504040204" pitchFamily="50" charset="-128"/>
              </a:rPr>
              <a:t>スライド</a:t>
            </a:r>
            <a:r>
              <a:rPr lang="ja-JP" altLang="en-US" sz="2000">
                <a:solidFill>
                  <a:srgbClr val="FF0000"/>
                </a:solidFill>
                <a:effectLst/>
                <a:latin typeface="Meiryo UI" panose="020B0604030504040204" pitchFamily="50" charset="-128"/>
                <a:ea typeface="Meiryo UI" panose="020B0604030504040204" pitchFamily="50" charset="-128"/>
              </a:rPr>
              <a:t>作成</a:t>
            </a:r>
            <a:r>
              <a:rPr lang="ja-JP" altLang="en-US" sz="2000" dirty="0">
                <a:solidFill>
                  <a:srgbClr val="FF0000"/>
                </a:solidFill>
                <a:effectLst/>
                <a:latin typeface="Meiryo UI" panose="020B0604030504040204" pitchFamily="50" charset="-128"/>
                <a:ea typeface="Meiryo UI" panose="020B0604030504040204" pitchFamily="50" charset="-128"/>
              </a:rPr>
              <a:t>の注意」 も併せてご覧ください。</a:t>
            </a:r>
            <a:endParaRPr lang="ja-JP" altLang="en-US" sz="2000" dirty="0">
              <a:solidFill>
                <a:srgbClr val="FF0000"/>
              </a:solidFill>
              <a:effectLst/>
              <a:latin typeface="Arial" panose="020B0604020202020204" pitchFamily="34" charset="0"/>
            </a:endParaRPr>
          </a:p>
        </p:txBody>
      </p:sp>
      <p:sp>
        <p:nvSpPr>
          <p:cNvPr id="7" name="テキスト ボックス 6">
            <a:extLst>
              <a:ext uri="{FF2B5EF4-FFF2-40B4-BE49-F238E27FC236}">
                <a16:creationId xmlns:a16="http://schemas.microsoft.com/office/drawing/2014/main" id="{ABC218F3-F2D2-4C14-9264-FD836EC35B81}"/>
              </a:ext>
            </a:extLst>
          </p:cNvPr>
          <p:cNvSpPr txBox="1"/>
          <p:nvPr/>
        </p:nvSpPr>
        <p:spPr>
          <a:xfrm>
            <a:off x="342900" y="5866309"/>
            <a:ext cx="8458200" cy="400110"/>
          </a:xfrm>
          <a:prstGeom prst="rect">
            <a:avLst/>
          </a:prstGeom>
          <a:noFill/>
        </p:spPr>
        <p:txBody>
          <a:bodyPr wrap="square" rtlCol="0">
            <a:spAutoFit/>
          </a:bodyPr>
          <a:lstStyle/>
          <a:p>
            <a:r>
              <a:rPr lang="ja-JP" altLang="en-US" sz="2000">
                <a:solidFill>
                  <a:srgbClr val="FF0000"/>
                </a:solidFill>
                <a:effectLst/>
                <a:latin typeface="Meiryo UI" panose="020B0604030504040204" pitchFamily="50" charset="-128"/>
                <a:ea typeface="Meiryo UI" panose="020B0604030504040204" pitchFamily="50" charset="-128"/>
              </a:rPr>
              <a:t>★スライド内の赤文字は注意点です。削除</a:t>
            </a:r>
            <a:r>
              <a:rPr lang="ja-JP" altLang="en-US" sz="2000" dirty="0">
                <a:solidFill>
                  <a:srgbClr val="FF0000"/>
                </a:solidFill>
                <a:effectLst/>
                <a:latin typeface="Meiryo UI" panose="020B0604030504040204" pitchFamily="50" charset="-128"/>
                <a:ea typeface="Meiryo UI" panose="020B0604030504040204" pitchFamily="50" charset="-128"/>
              </a:rPr>
              <a:t>してご利用ください。</a:t>
            </a:r>
            <a:endParaRPr lang="ja-JP" altLang="en-US" sz="2000" dirty="0">
              <a:solidFill>
                <a:srgbClr val="FF0000"/>
              </a:solidFill>
              <a:effectLst/>
              <a:latin typeface="Arial" panose="020B0604020202020204" pitchFamily="34" charset="0"/>
            </a:endParaRPr>
          </a:p>
        </p:txBody>
      </p:sp>
      <p:sp>
        <p:nvSpPr>
          <p:cNvPr id="5" name="テキスト ボックス 4">
            <a:extLst>
              <a:ext uri="{FF2B5EF4-FFF2-40B4-BE49-F238E27FC236}">
                <a16:creationId xmlns:a16="http://schemas.microsoft.com/office/drawing/2014/main" id="{2C0F12E9-99AA-1E40-8849-686DC76F4BB4}"/>
              </a:ext>
            </a:extLst>
          </p:cNvPr>
          <p:cNvSpPr txBox="1"/>
          <p:nvPr/>
        </p:nvSpPr>
        <p:spPr>
          <a:xfrm>
            <a:off x="191729" y="149590"/>
            <a:ext cx="2031325" cy="369332"/>
          </a:xfrm>
          <a:prstGeom prst="rect">
            <a:avLst/>
          </a:prstGeom>
          <a:noFill/>
        </p:spPr>
        <p:txBody>
          <a:bodyPr wrap="none" rtlCol="0">
            <a:spAutoFit/>
          </a:bodyPr>
          <a:lstStyle/>
          <a:p>
            <a:r>
              <a:rPr kumimoji="1" lang="ja-JP" altLang="en-US">
                <a:solidFill>
                  <a:srgbClr val="FF0000"/>
                </a:solidFill>
              </a:rPr>
              <a:t>サンプルスライド</a:t>
            </a:r>
          </a:p>
        </p:txBody>
      </p:sp>
      <p:sp>
        <p:nvSpPr>
          <p:cNvPr id="6" name="テキスト ボックス 5">
            <a:extLst>
              <a:ext uri="{FF2B5EF4-FFF2-40B4-BE49-F238E27FC236}">
                <a16:creationId xmlns:a16="http://schemas.microsoft.com/office/drawing/2014/main" id="{6F772F0C-5FEC-9D4E-8415-5AF55C782AEA}"/>
              </a:ext>
            </a:extLst>
          </p:cNvPr>
          <p:cNvSpPr txBox="1"/>
          <p:nvPr/>
        </p:nvSpPr>
        <p:spPr>
          <a:xfrm>
            <a:off x="424016" y="4248786"/>
            <a:ext cx="8208466" cy="461665"/>
          </a:xfrm>
          <a:prstGeom prst="rect">
            <a:avLst/>
          </a:prstGeom>
          <a:noFill/>
        </p:spPr>
        <p:txBody>
          <a:bodyPr wrap="none" rtlCol="0">
            <a:spAutoFit/>
          </a:bodyPr>
          <a:lstStyle/>
          <a:p>
            <a:r>
              <a:rPr kumimoji="1" lang="ja-JP" altLang="en-US" sz="2400">
                <a:solidFill>
                  <a:srgbClr val="000000"/>
                </a:solidFill>
                <a:latin typeface="+mj-lt"/>
              </a:rPr>
              <a:t>○防菌太郎</a:t>
            </a:r>
            <a:r>
              <a:rPr kumimoji="1" lang="en-US" altLang="ja-JP" sz="2400" baseline="30000" dirty="0">
                <a:solidFill>
                  <a:srgbClr val="000000"/>
                </a:solidFill>
                <a:latin typeface="+mj-lt"/>
              </a:rPr>
              <a:t>1</a:t>
            </a:r>
            <a:r>
              <a:rPr kumimoji="1" lang="ja-JP" altLang="en-US" sz="2400">
                <a:solidFill>
                  <a:srgbClr val="000000"/>
                </a:solidFill>
                <a:latin typeface="+mj-lt"/>
              </a:rPr>
              <a:t>，防菌花子</a:t>
            </a:r>
            <a:r>
              <a:rPr kumimoji="1" lang="en-US" altLang="ja-JP" sz="2400" baseline="30000" dirty="0">
                <a:solidFill>
                  <a:srgbClr val="000000"/>
                </a:solidFill>
                <a:latin typeface="+mj-lt"/>
              </a:rPr>
              <a:t>2</a:t>
            </a:r>
            <a:r>
              <a:rPr kumimoji="1" lang="ja-JP" altLang="en-US" sz="2400">
                <a:solidFill>
                  <a:srgbClr val="000000"/>
                </a:solidFill>
                <a:latin typeface="+mj-lt"/>
              </a:rPr>
              <a:t>（</a:t>
            </a:r>
            <a:r>
              <a:rPr kumimoji="1" lang="en-US" altLang="ja-JP" sz="2400" baseline="30000" dirty="0">
                <a:solidFill>
                  <a:srgbClr val="000000"/>
                </a:solidFill>
                <a:latin typeface="+mj-lt"/>
              </a:rPr>
              <a:t>1</a:t>
            </a:r>
            <a:r>
              <a:rPr kumimoji="1" lang="ja-JP" altLang="en-US" sz="2400">
                <a:solidFill>
                  <a:srgbClr val="000000"/>
                </a:solidFill>
                <a:latin typeface="+mj-lt"/>
                <a:ea typeface="ＭＳ Ｐゴシック"/>
                <a:cs typeface="ＭＳ Ｐゴシック"/>
              </a:rPr>
              <a:t>防菌大・工・生物工、</a:t>
            </a:r>
            <a:r>
              <a:rPr kumimoji="1" lang="en-US" altLang="ja-JP" sz="2400" baseline="30000" dirty="0">
                <a:solidFill>
                  <a:srgbClr val="000000"/>
                </a:solidFill>
                <a:latin typeface="+mj-lt"/>
                <a:ea typeface="ＭＳ Ｐゴシック"/>
                <a:cs typeface="ＭＳ Ｐゴシック"/>
              </a:rPr>
              <a:t>2</a:t>
            </a:r>
            <a:r>
              <a:rPr kumimoji="1" lang="ja-JP" altLang="en-US" sz="2400">
                <a:solidFill>
                  <a:srgbClr val="000000"/>
                </a:solidFill>
                <a:latin typeface="+mj-lt"/>
                <a:ea typeface="ＭＳ Ｐゴシック"/>
                <a:cs typeface="ＭＳ Ｐゴシック"/>
              </a:rPr>
              <a:t>（株）防菌</a:t>
            </a:r>
            <a:r>
              <a:rPr kumimoji="1" lang="ja-JP" altLang="en-US" sz="2400">
                <a:solidFill>
                  <a:srgbClr val="000000"/>
                </a:solidFill>
                <a:latin typeface="+mj-lt"/>
              </a:rPr>
              <a:t>）</a:t>
            </a:r>
          </a:p>
        </p:txBody>
      </p:sp>
      <p:sp>
        <p:nvSpPr>
          <p:cNvPr id="9" name="テキスト ボックス 8">
            <a:extLst>
              <a:ext uri="{FF2B5EF4-FFF2-40B4-BE49-F238E27FC236}">
                <a16:creationId xmlns:a16="http://schemas.microsoft.com/office/drawing/2014/main" id="{7830026C-CE47-6C44-8DCA-BA53402B04CD}"/>
              </a:ext>
            </a:extLst>
          </p:cNvPr>
          <p:cNvSpPr txBox="1"/>
          <p:nvPr/>
        </p:nvSpPr>
        <p:spPr>
          <a:xfrm>
            <a:off x="5136541" y="607975"/>
            <a:ext cx="1718740" cy="338554"/>
          </a:xfrm>
          <a:prstGeom prst="rect">
            <a:avLst/>
          </a:prstGeom>
          <a:noFill/>
        </p:spPr>
        <p:txBody>
          <a:bodyPr wrap="none" rtlCol="0">
            <a:spAutoFit/>
          </a:bodyPr>
          <a:lstStyle/>
          <a:p>
            <a:r>
              <a:rPr kumimoji="1" lang="ja-JP" altLang="en-US" sz="1600" b="1">
                <a:solidFill>
                  <a:srgbClr val="FF0000"/>
                </a:solidFill>
                <a:latin typeface="ＭＳ Ｐゴシック"/>
                <a:ea typeface="ＭＳ Ｐゴシック"/>
                <a:cs typeface="ＭＳ Ｐゴシック"/>
              </a:rPr>
              <a:t>フォントサイズ：</a:t>
            </a:r>
            <a:r>
              <a:rPr kumimoji="1" lang="en-US" altLang="ja-JP" sz="1600" b="1" dirty="0">
                <a:solidFill>
                  <a:srgbClr val="FF0000"/>
                </a:solidFill>
                <a:latin typeface="ＭＳ Ｐゴシック"/>
                <a:ea typeface="ＭＳ Ｐゴシック"/>
                <a:cs typeface="ＭＳ Ｐゴシック"/>
              </a:rPr>
              <a:t>24</a:t>
            </a:r>
            <a:endParaRPr kumimoji="1" lang="ja-JP" altLang="en-US" sz="1600" b="1" dirty="0">
              <a:solidFill>
                <a:srgbClr val="FF0000"/>
              </a:solidFill>
              <a:latin typeface="ＭＳ Ｐゴシック"/>
              <a:ea typeface="ＭＳ Ｐゴシック"/>
              <a:cs typeface="ＭＳ Ｐゴシック"/>
            </a:endParaRPr>
          </a:p>
        </p:txBody>
      </p:sp>
      <p:sp>
        <p:nvSpPr>
          <p:cNvPr id="10" name="テキスト ボックス 9">
            <a:extLst>
              <a:ext uri="{FF2B5EF4-FFF2-40B4-BE49-F238E27FC236}">
                <a16:creationId xmlns:a16="http://schemas.microsoft.com/office/drawing/2014/main" id="{3D3A4DE2-01CB-A245-B6B3-B4E7001EBB33}"/>
              </a:ext>
            </a:extLst>
          </p:cNvPr>
          <p:cNvSpPr txBox="1"/>
          <p:nvPr/>
        </p:nvSpPr>
        <p:spPr>
          <a:xfrm>
            <a:off x="5670257" y="2091575"/>
            <a:ext cx="3219151" cy="338554"/>
          </a:xfrm>
          <a:prstGeom prst="rect">
            <a:avLst/>
          </a:prstGeom>
          <a:noFill/>
        </p:spPr>
        <p:txBody>
          <a:bodyPr wrap="none" rtlCol="0">
            <a:spAutoFit/>
          </a:bodyPr>
          <a:lstStyle/>
          <a:p>
            <a:r>
              <a:rPr kumimoji="1" lang="ja-JP" altLang="en-US" sz="1600" b="1" dirty="0">
                <a:solidFill>
                  <a:srgbClr val="FF0000"/>
                </a:solidFill>
                <a:latin typeface="ＭＳ Ｐゴシック"/>
                <a:ea typeface="ＭＳ Ｐゴシック"/>
                <a:cs typeface="ＭＳ Ｐゴシック"/>
              </a:rPr>
              <a:t>講演タイトル</a:t>
            </a:r>
            <a:r>
              <a:rPr kumimoji="1" lang="ja-JP" altLang="en-US" sz="1600" b="1">
                <a:solidFill>
                  <a:srgbClr val="FF0000"/>
                </a:solidFill>
                <a:latin typeface="ＭＳ Ｐゴシック"/>
                <a:ea typeface="ＭＳ Ｐゴシック"/>
                <a:cs typeface="ＭＳ Ｐゴシック"/>
              </a:rPr>
              <a:t>：フォントサイズ：</a:t>
            </a:r>
            <a:r>
              <a:rPr kumimoji="1" lang="en-US" altLang="ja-JP" sz="1600" b="1" dirty="0">
                <a:solidFill>
                  <a:srgbClr val="FF0000"/>
                </a:solidFill>
                <a:latin typeface="ＭＳ Ｐゴシック"/>
                <a:ea typeface="ＭＳ Ｐゴシック"/>
                <a:cs typeface="ＭＳ Ｐゴシック"/>
              </a:rPr>
              <a:t>32-48</a:t>
            </a:r>
            <a:endParaRPr kumimoji="1" lang="ja-JP" altLang="en-US" sz="1600" b="1" dirty="0">
              <a:solidFill>
                <a:srgbClr val="FF0000"/>
              </a:solidFill>
              <a:latin typeface="ＭＳ Ｐゴシック"/>
              <a:ea typeface="ＭＳ Ｐゴシック"/>
              <a:cs typeface="ＭＳ Ｐゴシック"/>
            </a:endParaRPr>
          </a:p>
        </p:txBody>
      </p:sp>
      <p:sp>
        <p:nvSpPr>
          <p:cNvPr id="8" name="正方形/長方形 7">
            <a:extLst>
              <a:ext uri="{FF2B5EF4-FFF2-40B4-BE49-F238E27FC236}">
                <a16:creationId xmlns:a16="http://schemas.microsoft.com/office/drawing/2014/main" id="{E4477E03-6574-3449-9AC1-8BD3954EFE6F}"/>
              </a:ext>
            </a:extLst>
          </p:cNvPr>
          <p:cNvSpPr/>
          <p:nvPr/>
        </p:nvSpPr>
        <p:spPr>
          <a:xfrm>
            <a:off x="5692380" y="3893867"/>
            <a:ext cx="3223959" cy="369332"/>
          </a:xfrm>
          <a:prstGeom prst="rect">
            <a:avLst/>
          </a:prstGeom>
        </p:spPr>
        <p:txBody>
          <a:bodyPr wrap="none">
            <a:spAutoFit/>
          </a:bodyPr>
          <a:lstStyle/>
          <a:p>
            <a:r>
              <a:rPr kumimoji="1" lang="ja-JP" altLang="en-US" b="1">
                <a:solidFill>
                  <a:srgbClr val="FF0000"/>
                </a:solidFill>
                <a:latin typeface="ＭＳ Ｐゴシック"/>
                <a:ea typeface="ＭＳ Ｐゴシック"/>
                <a:cs typeface="ＭＳ Ｐゴシック"/>
              </a:rPr>
              <a:t>発表者，所属：フォントサイズ</a:t>
            </a:r>
            <a:r>
              <a:rPr kumimoji="1" lang="en-US" altLang="ja-JP" b="1" dirty="0">
                <a:solidFill>
                  <a:srgbClr val="FF0000"/>
                </a:solidFill>
                <a:latin typeface="ＭＳ Ｐゴシック"/>
                <a:ea typeface="ＭＳ Ｐゴシック"/>
                <a:cs typeface="ＭＳ Ｐゴシック"/>
              </a:rPr>
              <a:t>24</a:t>
            </a:r>
          </a:p>
        </p:txBody>
      </p:sp>
      <p:sp>
        <p:nvSpPr>
          <p:cNvPr id="11" name="スライド番号プレースホルダー 10">
            <a:extLst>
              <a:ext uri="{FF2B5EF4-FFF2-40B4-BE49-F238E27FC236}">
                <a16:creationId xmlns:a16="http://schemas.microsoft.com/office/drawing/2014/main" id="{DD14CC24-B294-EC44-A457-9013E12706CB}"/>
              </a:ext>
            </a:extLst>
          </p:cNvPr>
          <p:cNvSpPr>
            <a:spLocks noGrp="1"/>
          </p:cNvSpPr>
          <p:nvPr>
            <p:ph type="sldNum" sz="quarter" idx="12"/>
          </p:nvPr>
        </p:nvSpPr>
        <p:spPr/>
        <p:txBody>
          <a:bodyPr/>
          <a:lstStyle/>
          <a:p>
            <a:pPr>
              <a:defRPr/>
            </a:pPr>
            <a:fld id="{D983C1A0-0F7E-4FD7-93ED-C1780507877D}" type="slidenum">
              <a:rPr lang="en-GB" altLang="en-US" smtClean="0">
                <a:solidFill>
                  <a:srgbClr val="000000"/>
                </a:solidFill>
              </a:rPr>
              <a:pPr>
                <a:defRPr/>
              </a:pPr>
              <a:t>1</a:t>
            </a:fld>
            <a:r>
              <a:rPr lang="en-US" altLang="ja-JP" dirty="0">
                <a:solidFill>
                  <a:srgbClr val="000000"/>
                </a:solidFill>
              </a:rPr>
              <a:t>/4</a:t>
            </a:r>
            <a:endParaRPr lang="en-GB" altLang="en-US" dirty="0">
              <a:solidFill>
                <a:srgbClr val="000000"/>
              </a:solidFill>
            </a:endParaRPr>
          </a:p>
        </p:txBody>
      </p:sp>
      <p:sp>
        <p:nvSpPr>
          <p:cNvPr id="13" name="テキスト ボックス 12">
            <a:extLst>
              <a:ext uri="{FF2B5EF4-FFF2-40B4-BE49-F238E27FC236}">
                <a16:creationId xmlns:a16="http://schemas.microsoft.com/office/drawing/2014/main" id="{8E02E5C8-9AA6-B546-8D11-AE417CF6F648}"/>
              </a:ext>
            </a:extLst>
          </p:cNvPr>
          <p:cNvSpPr txBox="1"/>
          <p:nvPr/>
        </p:nvSpPr>
        <p:spPr>
          <a:xfrm>
            <a:off x="5699755" y="6519446"/>
            <a:ext cx="2710999" cy="338554"/>
          </a:xfrm>
          <a:prstGeom prst="rect">
            <a:avLst/>
          </a:prstGeom>
          <a:noFill/>
        </p:spPr>
        <p:txBody>
          <a:bodyPr wrap="none" rtlCol="0">
            <a:spAutoFit/>
          </a:bodyPr>
          <a:lstStyle/>
          <a:p>
            <a:r>
              <a:rPr kumimoji="1" lang="ja-JP" altLang="en-US" sz="1600" b="1" dirty="0">
                <a:solidFill>
                  <a:srgbClr val="FF0000"/>
                </a:solidFill>
                <a:latin typeface="ＭＳ Ｐゴシック"/>
                <a:ea typeface="ＭＳ Ｐゴシック"/>
                <a:cs typeface="ＭＳ Ｐゴシック"/>
              </a:rPr>
              <a:t>ページ番号：フォントサイズ</a:t>
            </a:r>
            <a:r>
              <a:rPr kumimoji="1" lang="ja-JP" altLang="ja-JP" sz="1600" b="1" dirty="0">
                <a:solidFill>
                  <a:srgbClr val="FF0000"/>
                </a:solidFill>
                <a:latin typeface="ＭＳ Ｐゴシック"/>
                <a:ea typeface="ＭＳ Ｐゴシック"/>
                <a:cs typeface="ＭＳ Ｐゴシック"/>
              </a:rPr>
              <a:t>1</a:t>
            </a:r>
            <a:r>
              <a:rPr kumimoji="1" lang="en-US" altLang="ja-JP" sz="1600" b="1" dirty="0">
                <a:solidFill>
                  <a:srgbClr val="FF0000"/>
                </a:solidFill>
                <a:latin typeface="ＭＳ Ｐゴシック"/>
                <a:ea typeface="ＭＳ Ｐゴシック"/>
                <a:cs typeface="ＭＳ Ｐゴシック"/>
              </a:rPr>
              <a:t>8</a:t>
            </a:r>
            <a:endParaRPr kumimoji="1" lang="ja-JP" altLang="en-US" sz="1600" b="1" dirty="0">
              <a:solidFill>
                <a:srgbClr val="FF0000"/>
              </a:solidFill>
              <a:latin typeface="ＭＳ Ｐゴシック"/>
              <a:ea typeface="ＭＳ Ｐゴシック"/>
              <a:cs typeface="ＭＳ Ｐゴシック"/>
            </a:endParaRPr>
          </a:p>
        </p:txBody>
      </p:sp>
      <p:sp>
        <p:nvSpPr>
          <p:cNvPr id="2" name="テキスト ボックス 1">
            <a:extLst>
              <a:ext uri="{FF2B5EF4-FFF2-40B4-BE49-F238E27FC236}">
                <a16:creationId xmlns:a16="http://schemas.microsoft.com/office/drawing/2014/main" id="{3E5559D8-28C4-CA4E-B905-14A38798B577}"/>
              </a:ext>
            </a:extLst>
          </p:cNvPr>
          <p:cNvSpPr txBox="1"/>
          <p:nvPr/>
        </p:nvSpPr>
        <p:spPr>
          <a:xfrm>
            <a:off x="2108940" y="220291"/>
            <a:ext cx="6920946" cy="276999"/>
          </a:xfrm>
          <a:prstGeom prst="rect">
            <a:avLst/>
          </a:prstGeom>
          <a:noFill/>
        </p:spPr>
        <p:txBody>
          <a:bodyPr wrap="square" rtlCol="0">
            <a:spAutoFit/>
          </a:bodyPr>
          <a:lstStyle/>
          <a:p>
            <a:r>
              <a:rPr kumimoji="1" lang="ja-JP" altLang="en-US" sz="1200"/>
              <a:t>３枚目のスライドは音声を含むスライドです。サンプル音声はスライドショーでご確認ください。</a:t>
            </a:r>
          </a:p>
        </p:txBody>
      </p:sp>
    </p:spTree>
    <p:extLst>
      <p:ext uri="{BB962C8B-B14F-4D97-AF65-F5344CB8AC3E}">
        <p14:creationId xmlns:p14="http://schemas.microsoft.com/office/powerpoint/2010/main" val="319863914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テキスト ボックス 14"/>
          <p:cNvSpPr txBox="1"/>
          <p:nvPr/>
        </p:nvSpPr>
        <p:spPr>
          <a:xfrm>
            <a:off x="5428268" y="6245225"/>
            <a:ext cx="2710999" cy="338554"/>
          </a:xfrm>
          <a:prstGeom prst="rect">
            <a:avLst/>
          </a:prstGeom>
          <a:noFill/>
        </p:spPr>
        <p:txBody>
          <a:bodyPr wrap="none" rtlCol="0">
            <a:spAutoFit/>
          </a:bodyPr>
          <a:lstStyle/>
          <a:p>
            <a:r>
              <a:rPr kumimoji="1" lang="ja-JP" altLang="en-US" sz="1600" b="1" dirty="0">
                <a:solidFill>
                  <a:srgbClr val="FF0000"/>
                </a:solidFill>
                <a:latin typeface="ＭＳ Ｐゴシック"/>
                <a:ea typeface="ＭＳ Ｐゴシック"/>
                <a:cs typeface="ＭＳ Ｐゴシック"/>
              </a:rPr>
              <a:t>ページ番号：フォントサイズ</a:t>
            </a:r>
            <a:r>
              <a:rPr kumimoji="1" lang="ja-JP" altLang="ja-JP" sz="1600" b="1" dirty="0">
                <a:solidFill>
                  <a:srgbClr val="FF0000"/>
                </a:solidFill>
                <a:latin typeface="ＭＳ Ｐゴシック"/>
                <a:ea typeface="ＭＳ Ｐゴシック"/>
                <a:cs typeface="ＭＳ Ｐゴシック"/>
              </a:rPr>
              <a:t>1</a:t>
            </a:r>
            <a:r>
              <a:rPr kumimoji="1" lang="en-US" altLang="ja-JP" sz="1600" b="1" dirty="0">
                <a:solidFill>
                  <a:srgbClr val="FF0000"/>
                </a:solidFill>
                <a:latin typeface="ＭＳ Ｐゴシック"/>
                <a:ea typeface="ＭＳ Ｐゴシック"/>
                <a:cs typeface="ＭＳ Ｐゴシック"/>
              </a:rPr>
              <a:t>8</a:t>
            </a:r>
            <a:endParaRPr kumimoji="1" lang="ja-JP" altLang="en-US" sz="1600" b="1" dirty="0">
              <a:solidFill>
                <a:srgbClr val="FF0000"/>
              </a:solidFill>
              <a:latin typeface="ＭＳ Ｐゴシック"/>
              <a:ea typeface="ＭＳ Ｐゴシック"/>
              <a:cs typeface="ＭＳ Ｐゴシック"/>
            </a:endParaRPr>
          </a:p>
        </p:txBody>
      </p:sp>
      <p:sp>
        <p:nvSpPr>
          <p:cNvPr id="2" name="スライド番号プレースホルダー 1">
            <a:extLst>
              <a:ext uri="{FF2B5EF4-FFF2-40B4-BE49-F238E27FC236}">
                <a16:creationId xmlns:a16="http://schemas.microsoft.com/office/drawing/2014/main" id="{B865BD69-DE08-B14B-A022-0D8A605B2EED}"/>
              </a:ext>
            </a:extLst>
          </p:cNvPr>
          <p:cNvSpPr>
            <a:spLocks noGrp="1"/>
          </p:cNvSpPr>
          <p:nvPr>
            <p:ph type="sldNum" sz="quarter" idx="4"/>
          </p:nvPr>
        </p:nvSpPr>
        <p:spPr/>
        <p:txBody>
          <a:bodyPr/>
          <a:lstStyle/>
          <a:p>
            <a:pPr>
              <a:defRPr/>
            </a:pPr>
            <a:fld id="{D983C1A0-0F7E-4FD7-93ED-C1780507877D}" type="slidenum">
              <a:rPr lang="en-GB" altLang="en-US" smtClean="0">
                <a:solidFill>
                  <a:srgbClr val="000000"/>
                </a:solidFill>
              </a:rPr>
              <a:pPr>
                <a:defRPr/>
              </a:pPr>
              <a:t>2</a:t>
            </a:fld>
            <a:r>
              <a:rPr lang="en-US" altLang="ja-JP" dirty="0">
                <a:solidFill>
                  <a:srgbClr val="000000"/>
                </a:solidFill>
              </a:rPr>
              <a:t>/4</a:t>
            </a:r>
            <a:endParaRPr lang="en-GB" altLang="en-US" dirty="0">
              <a:solidFill>
                <a:srgbClr val="000000"/>
              </a:solidFill>
            </a:endParaRPr>
          </a:p>
        </p:txBody>
      </p:sp>
      <p:sp>
        <p:nvSpPr>
          <p:cNvPr id="17" name="テキスト ボックス 16">
            <a:extLst>
              <a:ext uri="{FF2B5EF4-FFF2-40B4-BE49-F238E27FC236}">
                <a16:creationId xmlns:a16="http://schemas.microsoft.com/office/drawing/2014/main" id="{8EFCEED4-F015-8747-8867-F905DDE232D8}"/>
              </a:ext>
            </a:extLst>
          </p:cNvPr>
          <p:cNvSpPr txBox="1"/>
          <p:nvPr/>
        </p:nvSpPr>
        <p:spPr>
          <a:xfrm>
            <a:off x="118908" y="797510"/>
            <a:ext cx="8906183" cy="5262979"/>
          </a:xfrm>
          <a:prstGeom prst="rect">
            <a:avLst/>
          </a:prstGeom>
          <a:noFill/>
        </p:spPr>
        <p:txBody>
          <a:bodyPr wrap="square" rtlCol="0">
            <a:spAutoFit/>
          </a:bodyPr>
          <a:lstStyle/>
          <a:p>
            <a:r>
              <a:rPr lang="ja-JP" altLang="en-US" sz="2800">
                <a:solidFill>
                  <a:srgbClr val="FF0000"/>
                </a:solidFill>
                <a:effectLst/>
                <a:latin typeface="Meiryo UI" panose="020B0604030504040204" pitchFamily="50" charset="-128"/>
                <a:ea typeface="Meiryo UI" panose="020B0604030504040204" pitchFamily="50" charset="-128"/>
              </a:rPr>
              <a:t>本年度のポスター発表は、資料掲示をスライド形式で行うことになりました。下記の注意点をご覧いただき、ご作成ください。</a:t>
            </a:r>
            <a:endParaRPr lang="en-US" altLang="ja-JP" sz="2800" dirty="0">
              <a:solidFill>
                <a:srgbClr val="FF0000"/>
              </a:solidFill>
              <a:effectLst/>
              <a:latin typeface="Meiryo UI" panose="020B0604030504040204" pitchFamily="50" charset="-128"/>
              <a:ea typeface="Meiryo UI" panose="020B0604030504040204" pitchFamily="50" charset="-128"/>
            </a:endParaRPr>
          </a:p>
          <a:p>
            <a:endParaRPr lang="en-US" altLang="ja-JP" sz="2000" dirty="0">
              <a:solidFill>
                <a:srgbClr val="FF0000"/>
              </a:solidFill>
              <a:latin typeface="Meiryo UI" panose="020B0604030504040204" pitchFamily="50" charset="-128"/>
              <a:ea typeface="Meiryo UI" panose="020B0604030504040204" pitchFamily="50" charset="-128"/>
            </a:endParaRPr>
          </a:p>
          <a:p>
            <a:pPr marL="1079500" lvl="1" indent="-584200"/>
            <a:r>
              <a:rPr lang="ja-JP" altLang="en-US" sz="2400">
                <a:solidFill>
                  <a:srgbClr val="FF0000"/>
                </a:solidFill>
                <a:effectLst/>
                <a:latin typeface="Meiryo UI" panose="020B0604030504040204" pitchFamily="50" charset="-128"/>
                <a:ea typeface="Meiryo UI" panose="020B0604030504040204" pitchFamily="50" charset="-128"/>
              </a:rPr>
              <a:t>１．スライドは</a:t>
            </a:r>
            <a:r>
              <a:rPr lang="en-US" altLang="ja-JP" sz="2400" dirty="0">
                <a:solidFill>
                  <a:srgbClr val="FF0000"/>
                </a:solidFill>
                <a:effectLst/>
                <a:latin typeface="Meiryo UI" panose="020B0604030504040204" pitchFamily="50" charset="-128"/>
                <a:ea typeface="Meiryo UI" panose="020B0604030504040204" pitchFamily="50" charset="-128"/>
              </a:rPr>
              <a:t>PowerPoint</a:t>
            </a:r>
            <a:r>
              <a:rPr lang="ja-JP" altLang="en-US" sz="2400">
                <a:solidFill>
                  <a:srgbClr val="FF0000"/>
                </a:solidFill>
                <a:effectLst/>
                <a:latin typeface="Meiryo UI" panose="020B0604030504040204" pitchFamily="50" charset="-128"/>
                <a:ea typeface="Meiryo UI" panose="020B0604030504040204" pitchFamily="50" charset="-128"/>
              </a:rPr>
              <a:t>で作成ください。</a:t>
            </a:r>
            <a:endParaRPr lang="en-US" altLang="ja-JP" sz="2400" dirty="0">
              <a:solidFill>
                <a:srgbClr val="FF0000"/>
              </a:solidFill>
              <a:effectLst/>
              <a:latin typeface="Meiryo UI" panose="020B0604030504040204" pitchFamily="50" charset="-128"/>
              <a:ea typeface="Meiryo UI" panose="020B0604030504040204" pitchFamily="50" charset="-128"/>
            </a:endParaRPr>
          </a:p>
          <a:p>
            <a:pPr marL="1079500" lvl="1" indent="-584200"/>
            <a:r>
              <a:rPr lang="ja-JP" altLang="en-US" sz="2400">
                <a:solidFill>
                  <a:srgbClr val="FF0000"/>
                </a:solidFill>
                <a:latin typeface="Meiryo UI" panose="020B0604030504040204" pitchFamily="50" charset="-128"/>
                <a:ea typeface="Meiryo UI" panose="020B0604030504040204" pitchFamily="50" charset="-128"/>
              </a:rPr>
              <a:t>２．資料は、スライド内でご作成ください。</a:t>
            </a:r>
            <a:endParaRPr lang="en-US" altLang="ja-JP" sz="2400" dirty="0">
              <a:solidFill>
                <a:srgbClr val="FF0000"/>
              </a:solidFill>
              <a:latin typeface="Meiryo UI" panose="020B0604030504040204" pitchFamily="50" charset="-128"/>
              <a:ea typeface="Meiryo UI" panose="020B0604030504040204" pitchFamily="50" charset="-128"/>
            </a:endParaRPr>
          </a:p>
          <a:p>
            <a:pPr marL="1079500" lvl="1" indent="-584200"/>
            <a:r>
              <a:rPr lang="ja-JP" altLang="en-US" sz="2400">
                <a:solidFill>
                  <a:srgbClr val="FF0000"/>
                </a:solidFill>
                <a:effectLst/>
                <a:latin typeface="Meiryo UI" panose="020B0604030504040204" pitchFamily="50" charset="-128"/>
                <a:ea typeface="Meiryo UI" panose="020B0604030504040204" pitchFamily="50" charset="-128"/>
              </a:rPr>
              <a:t>３．スライドにはページ番号をご記入ください。</a:t>
            </a:r>
            <a:endParaRPr lang="en-US" altLang="ja-JP" sz="2400" dirty="0">
              <a:solidFill>
                <a:srgbClr val="FF0000"/>
              </a:solidFill>
              <a:effectLst/>
              <a:latin typeface="Meiryo UI" panose="020B0604030504040204" pitchFamily="50" charset="-128"/>
              <a:ea typeface="Meiryo UI" panose="020B0604030504040204" pitchFamily="50" charset="-128"/>
            </a:endParaRPr>
          </a:p>
          <a:p>
            <a:pPr marL="1079500" lvl="1" indent="-584200"/>
            <a:r>
              <a:rPr lang="ja-JP" altLang="en-US" sz="2400">
                <a:solidFill>
                  <a:srgbClr val="FF0000"/>
                </a:solidFill>
                <a:latin typeface="Meiryo UI" panose="020B0604030504040204" pitchFamily="50" charset="-128"/>
                <a:ea typeface="Meiryo UI" panose="020B0604030504040204" pitchFamily="50" charset="-128"/>
              </a:rPr>
              <a:t>４．資料の詳細説明は音声入力またはノート記載でお願いします。</a:t>
            </a:r>
            <a:endParaRPr lang="en-US" altLang="ja-JP" sz="2400" dirty="0">
              <a:solidFill>
                <a:srgbClr val="FF0000"/>
              </a:solidFill>
              <a:latin typeface="Meiryo UI" panose="020B0604030504040204" pitchFamily="50" charset="-128"/>
              <a:ea typeface="Meiryo UI" panose="020B0604030504040204" pitchFamily="50" charset="-128"/>
            </a:endParaRPr>
          </a:p>
          <a:p>
            <a:pPr marL="1079500" lvl="1" indent="-584200"/>
            <a:r>
              <a:rPr lang="ja-JP" altLang="en-US" sz="2400">
                <a:solidFill>
                  <a:srgbClr val="FF0000"/>
                </a:solidFill>
                <a:effectLst/>
                <a:latin typeface="Meiryo UI" panose="020B0604030504040204" pitchFamily="50" charset="-128"/>
                <a:ea typeface="Meiryo UI" panose="020B0604030504040204" pitchFamily="50" charset="-128"/>
              </a:rPr>
              <a:t>５．動画を貼り付けることはできません。</a:t>
            </a:r>
            <a:endParaRPr lang="en-US" altLang="ja-JP" sz="2400" dirty="0">
              <a:solidFill>
                <a:srgbClr val="FF0000"/>
              </a:solidFill>
              <a:effectLst/>
              <a:latin typeface="Meiryo UI" panose="020B0604030504040204" pitchFamily="50" charset="-128"/>
              <a:ea typeface="Meiryo UI" panose="020B0604030504040204" pitchFamily="50" charset="-128"/>
            </a:endParaRPr>
          </a:p>
          <a:p>
            <a:pPr marL="1079500" lvl="1" indent="-584200"/>
            <a:r>
              <a:rPr lang="ja-JP" altLang="en-US" sz="2400">
                <a:solidFill>
                  <a:srgbClr val="FF0000"/>
                </a:solidFill>
                <a:latin typeface="Meiryo UI" panose="020B0604030504040204" pitchFamily="50" charset="-128"/>
                <a:ea typeface="Meiryo UI" panose="020B0604030504040204" pitchFamily="50" charset="-128"/>
              </a:rPr>
              <a:t>６．ファイルサイズには制限がございます。</a:t>
            </a:r>
            <a:endParaRPr lang="en-US" altLang="ja-JP" sz="2400" dirty="0">
              <a:solidFill>
                <a:srgbClr val="FF0000"/>
              </a:solidFill>
              <a:latin typeface="Meiryo UI" panose="020B0604030504040204" pitchFamily="50" charset="-128"/>
              <a:ea typeface="Meiryo UI" panose="020B0604030504040204" pitchFamily="50" charset="-128"/>
            </a:endParaRPr>
          </a:p>
          <a:p>
            <a:pPr marL="1079500" lvl="1" indent="-584200"/>
            <a:r>
              <a:rPr lang="ja-JP" altLang="en-US" sz="2400">
                <a:solidFill>
                  <a:srgbClr val="FF0000"/>
                </a:solidFill>
                <a:latin typeface="Meiryo UI" panose="020B0604030504040204" pitchFamily="50" charset="-128"/>
                <a:ea typeface="Meiryo UI" panose="020B0604030504040204" pitchFamily="50" charset="-128"/>
              </a:rPr>
              <a:t>７．最終スライドに「利益相反」をお示しいただくことを推奨しております。</a:t>
            </a:r>
            <a:endParaRPr lang="en-US" altLang="ja-JP" sz="2400" dirty="0">
              <a:solidFill>
                <a:srgbClr val="FF0000"/>
              </a:solidFill>
              <a:latin typeface="Meiryo UI" panose="020B0604030504040204" pitchFamily="50" charset="-128"/>
              <a:ea typeface="Meiryo UI" panose="020B0604030504040204" pitchFamily="50" charset="-128"/>
            </a:endParaRPr>
          </a:p>
          <a:p>
            <a:pPr marL="1079500" lvl="1" indent="-584200"/>
            <a:r>
              <a:rPr lang="ja-JP" altLang="en-US" sz="2400">
                <a:solidFill>
                  <a:srgbClr val="FF0000"/>
                </a:solidFill>
                <a:latin typeface="Meiryo UI" panose="020B0604030504040204" pitchFamily="50" charset="-128"/>
                <a:ea typeface="Meiryo UI" panose="020B0604030504040204" pitchFamily="50" charset="-128"/>
              </a:rPr>
              <a:t>８．詳細は、ポスター作成マニュアル 「</a:t>
            </a:r>
            <a:r>
              <a:rPr lang="en-US" altLang="ja-JP" sz="2400" dirty="0">
                <a:solidFill>
                  <a:srgbClr val="FF0000"/>
                </a:solidFill>
                <a:latin typeface="Meiryo UI" panose="020B0604030504040204" pitchFamily="50" charset="-128"/>
                <a:ea typeface="Meiryo UI" panose="020B0604030504040204" pitchFamily="50" charset="-128"/>
              </a:rPr>
              <a:t>PowerPoint</a:t>
            </a:r>
            <a:r>
              <a:rPr lang="ja-JP" altLang="en-US" sz="2400">
                <a:solidFill>
                  <a:srgbClr val="FF0000"/>
                </a:solidFill>
                <a:latin typeface="Meiryo UI" panose="020B0604030504040204" pitchFamily="50" charset="-128"/>
                <a:ea typeface="Meiryo UI" panose="020B0604030504040204" pitchFamily="50" charset="-128"/>
              </a:rPr>
              <a:t>スライド作成の注意」をご覧ください。 </a:t>
            </a:r>
            <a:endParaRPr lang="en-US" altLang="ja-JP" sz="2400" dirty="0">
              <a:solidFill>
                <a:srgbClr val="FF0000"/>
              </a:solidFill>
              <a:effectLst/>
              <a:latin typeface="Meiryo UI" panose="020B0604030504040204" pitchFamily="50" charset="-128"/>
              <a:ea typeface="Meiryo UI" panose="020B0604030504040204" pitchFamily="50" charset="-128"/>
            </a:endParaRPr>
          </a:p>
          <a:p>
            <a:endParaRPr lang="ja-JP" altLang="en-US" sz="2000" dirty="0">
              <a:solidFill>
                <a:srgbClr val="FF0000"/>
              </a:solidFill>
              <a:effectLst/>
              <a:latin typeface="Arial" panose="020B0604020202020204" pitchFamily="34" charset="0"/>
            </a:endParaRPr>
          </a:p>
        </p:txBody>
      </p:sp>
      <p:sp>
        <p:nvSpPr>
          <p:cNvPr id="18" name="テキスト ボックス 17">
            <a:extLst>
              <a:ext uri="{FF2B5EF4-FFF2-40B4-BE49-F238E27FC236}">
                <a16:creationId xmlns:a16="http://schemas.microsoft.com/office/drawing/2014/main" id="{E35B55C9-1364-2A40-B3A4-599F229F8142}"/>
              </a:ext>
            </a:extLst>
          </p:cNvPr>
          <p:cNvSpPr txBox="1"/>
          <p:nvPr/>
        </p:nvSpPr>
        <p:spPr>
          <a:xfrm>
            <a:off x="191729" y="149590"/>
            <a:ext cx="2031325" cy="369332"/>
          </a:xfrm>
          <a:prstGeom prst="rect">
            <a:avLst/>
          </a:prstGeom>
          <a:noFill/>
        </p:spPr>
        <p:txBody>
          <a:bodyPr wrap="none" rtlCol="0">
            <a:spAutoFit/>
          </a:bodyPr>
          <a:lstStyle/>
          <a:p>
            <a:r>
              <a:rPr kumimoji="1" lang="ja-JP" altLang="en-US">
                <a:solidFill>
                  <a:srgbClr val="FF0000"/>
                </a:solidFill>
              </a:rPr>
              <a:t>サンプルスライド</a:t>
            </a:r>
          </a:p>
        </p:txBody>
      </p:sp>
    </p:spTree>
    <p:extLst>
      <p:ext uri="{BB962C8B-B14F-4D97-AF65-F5344CB8AC3E}">
        <p14:creationId xmlns:p14="http://schemas.microsoft.com/office/powerpoint/2010/main" val="3983629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468089"/>
            <a:ext cx="9144000" cy="523220"/>
          </a:xfrm>
          <a:prstGeom prst="rect">
            <a:avLst/>
          </a:prstGeom>
        </p:spPr>
        <p:txBody>
          <a:bodyPr wrap="square">
            <a:spAutoFit/>
          </a:bodyPr>
          <a:lstStyle/>
          <a:p>
            <a:pPr algn="ctr"/>
            <a:r>
              <a:rPr lang="ja-JP" altLang="en-US" sz="2800" b="1" dirty="0">
                <a:solidFill>
                  <a:srgbClr val="000000"/>
                </a:solidFill>
                <a:latin typeface="+mn-ea"/>
                <a:cs typeface="ＭＳ Ｐゴシック"/>
              </a:rPr>
              <a:t>抗生物質と薬剤耐性について</a:t>
            </a:r>
          </a:p>
        </p:txBody>
      </p:sp>
      <p:sp>
        <p:nvSpPr>
          <p:cNvPr id="4" name="コンテンツ プレースホルダー 2">
            <a:extLst>
              <a:ext uri="{FF2B5EF4-FFF2-40B4-BE49-F238E27FC236}">
                <a16:creationId xmlns:a16="http://schemas.microsoft.com/office/drawing/2014/main" id="{A9A9589B-7BE8-4B06-8A09-0D9442D3BEB1}"/>
              </a:ext>
            </a:extLst>
          </p:cNvPr>
          <p:cNvSpPr>
            <a:spLocks noGrp="1"/>
          </p:cNvSpPr>
          <p:nvPr>
            <p:ph idx="1"/>
          </p:nvPr>
        </p:nvSpPr>
        <p:spPr>
          <a:xfrm>
            <a:off x="446162" y="1047942"/>
            <a:ext cx="8251676" cy="1317163"/>
          </a:xfrm>
          <a:ln w="38100">
            <a:solidFill>
              <a:schemeClr val="tx1"/>
            </a:solidFill>
          </a:ln>
        </p:spPr>
        <p:txBody>
          <a:bodyPr vert="horz" lIns="91440" tIns="45720" rIns="91440" bIns="45720" rtlCol="0" anchor="t">
            <a:normAutofit fontScale="92500"/>
          </a:bodyPr>
          <a:lstStyle/>
          <a:p>
            <a:pPr marL="0" indent="0">
              <a:buNone/>
            </a:pPr>
            <a:r>
              <a:rPr lang="ja-JP" altLang="en-US" sz="2400" dirty="0">
                <a:solidFill>
                  <a:srgbClr val="000000"/>
                </a:solidFill>
                <a:latin typeface="+mn-ea"/>
                <a:cs typeface="ＭＳ Ｐゴシック"/>
              </a:rPr>
              <a:t>抗菌物質・・・</a:t>
            </a:r>
            <a:r>
              <a:rPr kumimoji="1" lang="ja-JP" altLang="en-US" sz="2400" dirty="0">
                <a:solidFill>
                  <a:srgbClr val="000000"/>
                </a:solidFill>
                <a:latin typeface="+mn-ea"/>
                <a:cs typeface="ＭＳ Ｐゴシック"/>
              </a:rPr>
              <a:t>微生物の生育を阻害したり、殺してしまう物質のこと。</a:t>
            </a:r>
            <a:endParaRPr kumimoji="1" lang="en-US" altLang="ja-JP" sz="2400" dirty="0">
              <a:solidFill>
                <a:srgbClr val="000000"/>
              </a:solidFill>
              <a:latin typeface="+mn-ea"/>
              <a:cs typeface="ＭＳ Ｐゴシック"/>
            </a:endParaRPr>
          </a:p>
          <a:p>
            <a:pPr marL="0" indent="0">
              <a:buNone/>
            </a:pPr>
            <a:r>
              <a:rPr lang="ja-JP" altLang="en-US" sz="2400" dirty="0">
                <a:solidFill>
                  <a:srgbClr val="000000"/>
                </a:solidFill>
                <a:latin typeface="+mn-ea"/>
                <a:cs typeface="ＭＳ Ｐゴシック"/>
              </a:rPr>
              <a:t>薬剤耐性（</a:t>
            </a:r>
            <a:r>
              <a:rPr lang="en-US" altLang="ja-JP" sz="2400" dirty="0">
                <a:solidFill>
                  <a:srgbClr val="000000"/>
                </a:solidFill>
                <a:latin typeface="+mn-ea"/>
                <a:cs typeface="ＭＳ Ｐゴシック"/>
              </a:rPr>
              <a:t>AMR</a:t>
            </a:r>
            <a:r>
              <a:rPr lang="ja-JP" altLang="en-US" sz="2400" dirty="0">
                <a:solidFill>
                  <a:srgbClr val="000000"/>
                </a:solidFill>
                <a:latin typeface="+mn-ea"/>
                <a:cs typeface="ＭＳ Ｐゴシック"/>
              </a:rPr>
              <a:t>）・・・微生物に対して薬が効かなくなること。</a:t>
            </a:r>
            <a:endParaRPr kumimoji="1" lang="en-US" altLang="ja-JP" sz="2400" dirty="0">
              <a:solidFill>
                <a:srgbClr val="000000"/>
              </a:solidFill>
              <a:latin typeface="+mn-ea"/>
              <a:cs typeface="ＭＳ Ｐゴシック"/>
            </a:endParaRPr>
          </a:p>
          <a:p>
            <a:pPr marL="0" indent="0">
              <a:buNone/>
            </a:pPr>
            <a:r>
              <a:rPr kumimoji="1" lang="ja-JP" altLang="en-US" sz="2400" dirty="0">
                <a:solidFill>
                  <a:srgbClr val="000000"/>
                </a:solidFill>
                <a:latin typeface="+mn-ea"/>
                <a:cs typeface="ＭＳ Ｐゴシック"/>
              </a:rPr>
              <a:t>多剤耐性菌・・・複数の種類の薬剤が利かなくなった病原菌のこと。</a:t>
            </a:r>
            <a:endParaRPr kumimoji="1" lang="en-US" altLang="ja-JP" sz="2400" dirty="0">
              <a:solidFill>
                <a:srgbClr val="000000"/>
              </a:solidFill>
              <a:latin typeface="+mn-ea"/>
              <a:cs typeface="ＭＳ Ｐゴシック"/>
            </a:endParaRPr>
          </a:p>
          <a:p>
            <a:pPr marL="0" indent="0">
              <a:buNone/>
            </a:pPr>
            <a:endParaRPr kumimoji="1" lang="ja-JP" altLang="en-US" sz="2400" dirty="0">
              <a:solidFill>
                <a:srgbClr val="000000"/>
              </a:solidFill>
              <a:latin typeface="+mn-ea"/>
              <a:cs typeface="ＭＳ Ｐゴシック"/>
            </a:endParaRPr>
          </a:p>
        </p:txBody>
      </p:sp>
      <p:sp>
        <p:nvSpPr>
          <p:cNvPr id="7" name="テキスト ボックス 6">
            <a:extLst>
              <a:ext uri="{FF2B5EF4-FFF2-40B4-BE49-F238E27FC236}">
                <a16:creationId xmlns:a16="http://schemas.microsoft.com/office/drawing/2014/main" id="{B91E9697-E433-47F3-AA97-9B514707D8E8}"/>
              </a:ext>
            </a:extLst>
          </p:cNvPr>
          <p:cNvSpPr txBox="1"/>
          <p:nvPr/>
        </p:nvSpPr>
        <p:spPr>
          <a:xfrm>
            <a:off x="472235" y="5834949"/>
            <a:ext cx="1420748" cy="400110"/>
          </a:xfrm>
          <a:prstGeom prst="rect">
            <a:avLst/>
          </a:prstGeom>
          <a:noFill/>
          <a:ln>
            <a:noFill/>
          </a:ln>
        </p:spPr>
        <p:txBody>
          <a:bodyPr wrap="square" rtlCol="0">
            <a:spAutoFit/>
          </a:bodyPr>
          <a:lstStyle/>
          <a:p>
            <a:pPr algn="ctr"/>
            <a:r>
              <a:rPr kumimoji="1" lang="ja-JP" altLang="en-US" sz="2000" dirty="0">
                <a:solidFill>
                  <a:srgbClr val="000000"/>
                </a:solidFill>
                <a:latin typeface="+mn-ea"/>
                <a:cs typeface="ＭＳ Ｐゴシック"/>
              </a:rPr>
              <a:t>阻止円</a:t>
            </a:r>
          </a:p>
        </p:txBody>
      </p:sp>
      <p:pic>
        <p:nvPicPr>
          <p:cNvPr id="8" name="図 7">
            <a:extLst>
              <a:ext uri="{FF2B5EF4-FFF2-40B4-BE49-F238E27FC236}">
                <a16:creationId xmlns:a16="http://schemas.microsoft.com/office/drawing/2014/main" id="{5AB43934-9D56-4299-BD1C-984180D98BA7}"/>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389272" y="3073373"/>
            <a:ext cx="4102798" cy="2611096"/>
          </a:xfrm>
          <a:prstGeom prst="rect">
            <a:avLst/>
          </a:prstGeom>
        </p:spPr>
      </p:pic>
      <p:cxnSp>
        <p:nvCxnSpPr>
          <p:cNvPr id="9" name="直線矢印コネクタ 8">
            <a:extLst>
              <a:ext uri="{FF2B5EF4-FFF2-40B4-BE49-F238E27FC236}">
                <a16:creationId xmlns:a16="http://schemas.microsoft.com/office/drawing/2014/main" id="{DC82CCC0-8270-4D0F-9C92-0815183B28AF}"/>
              </a:ext>
            </a:extLst>
          </p:cNvPr>
          <p:cNvCxnSpPr>
            <a:cxnSpLocks/>
          </p:cNvCxnSpPr>
          <p:nvPr/>
        </p:nvCxnSpPr>
        <p:spPr>
          <a:xfrm flipV="1">
            <a:off x="1298017" y="4719626"/>
            <a:ext cx="798634" cy="1106754"/>
          </a:xfrm>
          <a:prstGeom prst="straightConnector1">
            <a:avLst/>
          </a:prstGeom>
          <a:ln w="76200">
            <a:solidFill>
              <a:srgbClr val="030508"/>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121E33EB-B3C0-490A-9C62-23BB612B2742}"/>
              </a:ext>
            </a:extLst>
          </p:cNvPr>
          <p:cNvSpPr txBox="1"/>
          <p:nvPr/>
        </p:nvSpPr>
        <p:spPr>
          <a:xfrm>
            <a:off x="2036368" y="2553271"/>
            <a:ext cx="2208498" cy="400110"/>
          </a:xfrm>
          <a:prstGeom prst="rect">
            <a:avLst/>
          </a:prstGeom>
          <a:noFill/>
          <a:ln w="28575">
            <a:solidFill>
              <a:srgbClr val="FF0000"/>
            </a:solidFill>
          </a:ln>
        </p:spPr>
        <p:txBody>
          <a:bodyPr wrap="square" rtlCol="0">
            <a:spAutoFit/>
          </a:bodyPr>
          <a:lstStyle/>
          <a:p>
            <a:pPr algn="ctr"/>
            <a:r>
              <a:rPr lang="ja-JP" altLang="en-US" sz="2000" dirty="0">
                <a:solidFill>
                  <a:srgbClr val="000000"/>
                </a:solidFill>
                <a:latin typeface="ＭＳ Ｐゴシック"/>
                <a:ea typeface="ＭＳ Ｐゴシック"/>
                <a:cs typeface="ＭＳ Ｐゴシック"/>
              </a:rPr>
              <a:t>抗菌物質生産菌</a:t>
            </a:r>
            <a:endParaRPr kumimoji="1" lang="ja-JP" altLang="en-US" sz="2000" dirty="0">
              <a:solidFill>
                <a:srgbClr val="000000"/>
              </a:solidFill>
              <a:latin typeface="ＭＳ Ｐゴシック"/>
              <a:ea typeface="ＭＳ Ｐゴシック"/>
              <a:cs typeface="ＭＳ Ｐゴシック"/>
            </a:endParaRPr>
          </a:p>
        </p:txBody>
      </p:sp>
      <p:cxnSp>
        <p:nvCxnSpPr>
          <p:cNvPr id="11" name="直線矢印コネクタ 10">
            <a:extLst>
              <a:ext uri="{FF2B5EF4-FFF2-40B4-BE49-F238E27FC236}">
                <a16:creationId xmlns:a16="http://schemas.microsoft.com/office/drawing/2014/main" id="{90F1E09A-8023-4393-BEAC-7234DF89664C}"/>
              </a:ext>
            </a:extLst>
          </p:cNvPr>
          <p:cNvCxnSpPr>
            <a:cxnSpLocks/>
          </p:cNvCxnSpPr>
          <p:nvPr/>
        </p:nvCxnSpPr>
        <p:spPr>
          <a:xfrm flipH="1">
            <a:off x="2680229" y="2942494"/>
            <a:ext cx="435011" cy="110163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4A98149C-7EE4-4F4B-9440-DB3DFC2DC618}"/>
              </a:ext>
            </a:extLst>
          </p:cNvPr>
          <p:cNvSpPr txBox="1"/>
          <p:nvPr/>
        </p:nvSpPr>
        <p:spPr>
          <a:xfrm>
            <a:off x="184568" y="2514207"/>
            <a:ext cx="1420748" cy="400110"/>
          </a:xfrm>
          <a:prstGeom prst="rect">
            <a:avLst/>
          </a:prstGeom>
          <a:noFill/>
          <a:ln>
            <a:noFill/>
          </a:ln>
        </p:spPr>
        <p:txBody>
          <a:bodyPr wrap="square" rtlCol="0">
            <a:spAutoFit/>
          </a:bodyPr>
          <a:lstStyle/>
          <a:p>
            <a:pPr algn="ctr"/>
            <a:r>
              <a:rPr lang="ja-JP" altLang="en-US" sz="2000" dirty="0">
                <a:solidFill>
                  <a:srgbClr val="000000"/>
                </a:solidFill>
                <a:latin typeface="+mn-ea"/>
                <a:cs typeface="ＭＳ Ｐゴシック"/>
              </a:rPr>
              <a:t>供試菌</a:t>
            </a:r>
            <a:endParaRPr kumimoji="1" lang="ja-JP" altLang="en-US" sz="2000" dirty="0">
              <a:solidFill>
                <a:srgbClr val="000000"/>
              </a:solidFill>
              <a:latin typeface="+mn-ea"/>
              <a:cs typeface="ＭＳ Ｐゴシック"/>
            </a:endParaRPr>
          </a:p>
        </p:txBody>
      </p:sp>
      <p:cxnSp>
        <p:nvCxnSpPr>
          <p:cNvPr id="13" name="直線矢印コネクタ 12">
            <a:extLst>
              <a:ext uri="{FF2B5EF4-FFF2-40B4-BE49-F238E27FC236}">
                <a16:creationId xmlns:a16="http://schemas.microsoft.com/office/drawing/2014/main" id="{F3588FB3-C021-428A-B08C-6DBCB5F1CF35}"/>
              </a:ext>
            </a:extLst>
          </p:cNvPr>
          <p:cNvCxnSpPr>
            <a:cxnSpLocks/>
          </p:cNvCxnSpPr>
          <p:nvPr/>
        </p:nvCxnSpPr>
        <p:spPr>
          <a:xfrm>
            <a:off x="905104" y="2893376"/>
            <a:ext cx="726104" cy="894126"/>
          </a:xfrm>
          <a:prstGeom prst="straightConnector1">
            <a:avLst/>
          </a:prstGeom>
          <a:ln w="76200">
            <a:solidFill>
              <a:srgbClr val="030508"/>
            </a:solidFill>
            <a:tailEnd type="triangle"/>
          </a:ln>
        </p:spPr>
        <p:style>
          <a:lnRef idx="1">
            <a:schemeClr val="accent1"/>
          </a:lnRef>
          <a:fillRef idx="0">
            <a:schemeClr val="accent1"/>
          </a:fillRef>
          <a:effectRef idx="0">
            <a:schemeClr val="accent1"/>
          </a:effectRef>
          <a:fontRef idx="minor">
            <a:schemeClr val="tx1"/>
          </a:fontRef>
        </p:style>
      </p:cxnSp>
      <p:pic>
        <p:nvPicPr>
          <p:cNvPr id="18" name="図 17"/>
          <p:cNvPicPr>
            <a:picLocks noChangeAspect="1"/>
          </p:cNvPicPr>
          <p:nvPr/>
        </p:nvPicPr>
        <p:blipFill>
          <a:blip r:embed="rId8"/>
          <a:stretch>
            <a:fillRect/>
          </a:stretch>
        </p:blipFill>
        <p:spPr>
          <a:xfrm>
            <a:off x="5114906" y="2989702"/>
            <a:ext cx="3487754" cy="2985678"/>
          </a:xfrm>
          <a:prstGeom prst="rect">
            <a:avLst/>
          </a:prstGeom>
        </p:spPr>
      </p:pic>
      <p:sp>
        <p:nvSpPr>
          <p:cNvPr id="19" name="テキスト ボックス 18">
            <a:extLst>
              <a:ext uri="{FF2B5EF4-FFF2-40B4-BE49-F238E27FC236}">
                <a16:creationId xmlns:a16="http://schemas.microsoft.com/office/drawing/2014/main" id="{5A4E2201-8DA9-418A-8529-892EBF6F95C6}"/>
              </a:ext>
            </a:extLst>
          </p:cNvPr>
          <p:cNvSpPr txBox="1"/>
          <p:nvPr/>
        </p:nvSpPr>
        <p:spPr>
          <a:xfrm>
            <a:off x="4978084" y="5965100"/>
            <a:ext cx="3621078" cy="430887"/>
          </a:xfrm>
          <a:prstGeom prst="rect">
            <a:avLst/>
          </a:prstGeom>
          <a:noFill/>
        </p:spPr>
        <p:txBody>
          <a:bodyPr wrap="square" rtlCol="0">
            <a:spAutoFit/>
          </a:bodyPr>
          <a:lstStyle/>
          <a:p>
            <a:pPr algn="ctr"/>
            <a:r>
              <a:rPr lang="ja-JP" altLang="en-US" sz="1100" kern="100" dirty="0">
                <a:solidFill>
                  <a:srgbClr val="000000"/>
                </a:solidFill>
                <a:effectLst/>
                <a:latin typeface="+mn-ea"/>
                <a:cs typeface="ＭＳ Ｐゴシック"/>
              </a:rPr>
              <a:t>引用：</a:t>
            </a:r>
            <a:r>
              <a:rPr lang="en-US" altLang="ja-JP" sz="1100" kern="100" dirty="0">
                <a:solidFill>
                  <a:srgbClr val="000000"/>
                </a:solidFill>
                <a:effectLst/>
                <a:latin typeface="+mn-ea"/>
                <a:cs typeface="ＭＳ Ｐゴシック"/>
              </a:rPr>
              <a:t>O’Neill. Review on Antimicrobial Resistance. 2014</a:t>
            </a:r>
          </a:p>
        </p:txBody>
      </p:sp>
      <p:sp>
        <p:nvSpPr>
          <p:cNvPr id="20" name="テキスト ボックス 19">
            <a:extLst>
              <a:ext uri="{FF2B5EF4-FFF2-40B4-BE49-F238E27FC236}">
                <a16:creationId xmlns:a16="http://schemas.microsoft.com/office/drawing/2014/main" id="{4A98149C-7EE4-4F4B-9440-DB3DFC2DC618}"/>
              </a:ext>
            </a:extLst>
          </p:cNvPr>
          <p:cNvSpPr txBox="1"/>
          <p:nvPr/>
        </p:nvSpPr>
        <p:spPr>
          <a:xfrm>
            <a:off x="4989415" y="2626920"/>
            <a:ext cx="1893470" cy="400110"/>
          </a:xfrm>
          <a:prstGeom prst="rect">
            <a:avLst/>
          </a:prstGeom>
          <a:noFill/>
          <a:ln>
            <a:noFill/>
          </a:ln>
        </p:spPr>
        <p:txBody>
          <a:bodyPr wrap="square" rtlCol="0">
            <a:spAutoFit/>
          </a:bodyPr>
          <a:lstStyle/>
          <a:p>
            <a:pPr algn="ctr"/>
            <a:r>
              <a:rPr kumimoji="1" lang="en-US" altLang="ja-JP" sz="2000" dirty="0">
                <a:solidFill>
                  <a:srgbClr val="000000"/>
                </a:solidFill>
                <a:latin typeface="+mn-ea"/>
                <a:cs typeface="ＭＳ Ｐゴシック"/>
              </a:rPr>
              <a:t>AMR</a:t>
            </a:r>
            <a:r>
              <a:rPr kumimoji="1" lang="ja-JP" altLang="en-US" sz="2000" dirty="0">
                <a:solidFill>
                  <a:srgbClr val="000000"/>
                </a:solidFill>
                <a:latin typeface="+mn-ea"/>
                <a:cs typeface="ＭＳ Ｐゴシック"/>
              </a:rPr>
              <a:t>の問題</a:t>
            </a:r>
          </a:p>
        </p:txBody>
      </p:sp>
      <p:sp>
        <p:nvSpPr>
          <p:cNvPr id="3" name="スライド番号プレースホルダー 2">
            <a:extLst>
              <a:ext uri="{FF2B5EF4-FFF2-40B4-BE49-F238E27FC236}">
                <a16:creationId xmlns:a16="http://schemas.microsoft.com/office/drawing/2014/main" id="{C089E7FC-F237-334D-A421-5EE7AEFEA101}"/>
              </a:ext>
            </a:extLst>
          </p:cNvPr>
          <p:cNvSpPr>
            <a:spLocks noGrp="1"/>
          </p:cNvSpPr>
          <p:nvPr>
            <p:ph type="sldNum" sz="quarter" idx="4"/>
          </p:nvPr>
        </p:nvSpPr>
        <p:spPr/>
        <p:txBody>
          <a:bodyPr/>
          <a:lstStyle/>
          <a:p>
            <a:pPr>
              <a:defRPr/>
            </a:pPr>
            <a:fld id="{D983C1A0-0F7E-4FD7-93ED-C1780507877D}" type="slidenum">
              <a:rPr lang="en-GB" altLang="en-US" smtClean="0"/>
              <a:pPr>
                <a:defRPr/>
              </a:pPr>
              <a:t>3</a:t>
            </a:fld>
            <a:r>
              <a:rPr lang="en-US" altLang="ja-JP" dirty="0"/>
              <a:t>/4</a:t>
            </a:r>
            <a:endParaRPr lang="en-GB" altLang="en-US" dirty="0"/>
          </a:p>
        </p:txBody>
      </p:sp>
      <p:sp>
        <p:nvSpPr>
          <p:cNvPr id="17" name="テキスト ボックス 16">
            <a:extLst>
              <a:ext uri="{FF2B5EF4-FFF2-40B4-BE49-F238E27FC236}">
                <a16:creationId xmlns:a16="http://schemas.microsoft.com/office/drawing/2014/main" id="{80F08ACB-ABBF-DE4F-8BF7-A111B188FD39}"/>
              </a:ext>
            </a:extLst>
          </p:cNvPr>
          <p:cNvSpPr txBox="1"/>
          <p:nvPr/>
        </p:nvSpPr>
        <p:spPr>
          <a:xfrm>
            <a:off x="191729" y="149590"/>
            <a:ext cx="3185487" cy="369332"/>
          </a:xfrm>
          <a:prstGeom prst="rect">
            <a:avLst/>
          </a:prstGeom>
          <a:noFill/>
        </p:spPr>
        <p:txBody>
          <a:bodyPr wrap="none" rtlCol="0">
            <a:spAutoFit/>
          </a:bodyPr>
          <a:lstStyle/>
          <a:p>
            <a:r>
              <a:rPr kumimoji="1" lang="ja-JP" altLang="en-US">
                <a:solidFill>
                  <a:srgbClr val="FF0000"/>
                </a:solidFill>
              </a:rPr>
              <a:t>サンプルスライド（音声付）</a:t>
            </a:r>
          </a:p>
        </p:txBody>
      </p:sp>
      <p:pic>
        <p:nvPicPr>
          <p:cNvPr id="2" name="Audio Recording 2021/06/24 10:30:09" descr="Audio Recording 2021/06/24 10:30:09">
            <a:hlinkClick r:id="" action="ppaction://media"/>
            <a:extLst>
              <a:ext uri="{FF2B5EF4-FFF2-40B4-BE49-F238E27FC236}">
                <a16:creationId xmlns:a16="http://schemas.microsoft.com/office/drawing/2014/main" id="{9B8E5CC0-9291-FA49-8AB4-8D234AE2AB06}"/>
              </a:ext>
            </a:extLst>
          </p:cNvPr>
          <p:cNvPicPr>
            <a:picLocks noChangeAspect="1"/>
          </p:cNvPicPr>
          <p:nvPr>
            <a:audioFile r:link="rId2"/>
            <p:extLst>
              <p:ext uri="{DAA4B4D4-6D71-4841-9C94-3DE7FCFB9230}">
                <p14:media xmlns:p14="http://schemas.microsoft.com/office/powerpoint/2010/main" r:embed="rId1"/>
              </p:ext>
            </p:extLst>
          </p:nvPr>
        </p:nvPicPr>
        <p:blipFill>
          <a:blip r:embed="rId9"/>
          <a:stretch>
            <a:fillRect/>
          </a:stretch>
        </p:blipFill>
        <p:spPr>
          <a:xfrm>
            <a:off x="4165600" y="3022600"/>
            <a:ext cx="812800" cy="812800"/>
          </a:xfrm>
          <a:prstGeom prst="rect">
            <a:avLst/>
          </a:prstGeom>
        </p:spPr>
      </p:pic>
      <p:pic>
        <p:nvPicPr>
          <p:cNvPr id="6" name="Audio Recording 2021/06/24 10:34:10" descr="Audio Recording 2021/06/24 10:34:10">
            <a:hlinkClick r:id="" action="ppaction://media"/>
            <a:extLst>
              <a:ext uri="{FF2B5EF4-FFF2-40B4-BE49-F238E27FC236}">
                <a16:creationId xmlns:a16="http://schemas.microsoft.com/office/drawing/2014/main" id="{905A6157-C894-3D45-8A91-5EF18511D7DD}"/>
              </a:ext>
            </a:extLst>
          </p:cNvPr>
          <p:cNvPicPr>
            <a:picLocks noChangeAspect="1"/>
          </p:cNvPicPr>
          <p:nvPr>
            <a:audioFile r:link="rId4"/>
            <p:extLst>
              <p:ext uri="{DAA4B4D4-6D71-4841-9C94-3DE7FCFB9230}">
                <p14:media xmlns:p14="http://schemas.microsoft.com/office/powerpoint/2010/main" r:embed="rId3"/>
              </p:ext>
            </p:extLst>
          </p:nvPr>
        </p:nvPicPr>
        <p:blipFill>
          <a:blip r:embed="rId9"/>
          <a:stretch>
            <a:fillRect/>
          </a:stretch>
        </p:blipFill>
        <p:spPr>
          <a:xfrm>
            <a:off x="4165600" y="3022600"/>
            <a:ext cx="812800" cy="812800"/>
          </a:xfrm>
          <a:prstGeom prst="rect">
            <a:avLst/>
          </a:prstGeom>
        </p:spPr>
      </p:pic>
    </p:spTree>
    <p:extLst>
      <p:ext uri="{BB962C8B-B14F-4D97-AF65-F5344CB8AC3E}">
        <p14:creationId xmlns:p14="http://schemas.microsoft.com/office/powerpoint/2010/main" val="627549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33664" fill="hold"/>
                                        <p:tgtEl>
                                          <p:spTgt spid="2"/>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48448"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1" fill="hold" display="0">
                  <p:stCondLst>
                    <p:cond delay="indefinite"/>
                  </p:stCondLst>
                  <p:endCondLst>
                    <p:cond evt="onStopAudio" delay="0">
                      <p:tgtEl>
                        <p:sldTgt/>
                      </p:tgtEl>
                    </p:cond>
                  </p:endCondLst>
                </p:cTn>
                <p:tgtEl>
                  <p:spTgt spid="2"/>
                </p:tgtEl>
              </p:cMediaNode>
            </p:audio>
            <p:audio>
              <p:cMediaNode vol="80000">
                <p:cTn id="12" fill="hold" display="0">
                  <p:stCondLst>
                    <p:cond delay="indefinite"/>
                  </p:stCondLst>
                  <p:endCondLst>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519477"/>
            <a:ext cx="9144000" cy="523220"/>
          </a:xfrm>
          <a:prstGeom prst="rect">
            <a:avLst/>
          </a:prstGeom>
        </p:spPr>
        <p:txBody>
          <a:bodyPr wrap="square">
            <a:spAutoFit/>
          </a:bodyPr>
          <a:lstStyle/>
          <a:p>
            <a:pPr algn="ctr"/>
            <a:r>
              <a:rPr lang="ja-JP" altLang="en-US" sz="2800" b="1" dirty="0">
                <a:solidFill>
                  <a:srgbClr val="000000"/>
                </a:solidFill>
                <a:latin typeface="+mn-ea"/>
                <a:cs typeface="ＭＳ Ｐゴシック"/>
              </a:rPr>
              <a:t>謝辞および利益相反について</a:t>
            </a:r>
          </a:p>
        </p:txBody>
      </p:sp>
      <p:sp>
        <p:nvSpPr>
          <p:cNvPr id="6" name="テキスト ボックス 5"/>
          <p:cNvSpPr txBox="1"/>
          <p:nvPr/>
        </p:nvSpPr>
        <p:spPr>
          <a:xfrm>
            <a:off x="7604830" y="6030696"/>
            <a:ext cx="1357118" cy="369332"/>
          </a:xfrm>
          <a:prstGeom prst="rect">
            <a:avLst/>
          </a:prstGeom>
          <a:noFill/>
        </p:spPr>
        <p:txBody>
          <a:bodyPr wrap="square" rtlCol="0">
            <a:spAutoFit/>
          </a:bodyPr>
          <a:lstStyle/>
          <a:p>
            <a:r>
              <a:rPr kumimoji="1" lang="ja-JP" altLang="en-US" dirty="0">
                <a:solidFill>
                  <a:srgbClr val="FF0000"/>
                </a:solidFill>
              </a:rPr>
              <a:t>最終ページ</a:t>
            </a:r>
          </a:p>
        </p:txBody>
      </p:sp>
      <p:sp>
        <p:nvSpPr>
          <p:cNvPr id="2" name="正方形/長方形 1"/>
          <p:cNvSpPr/>
          <p:nvPr/>
        </p:nvSpPr>
        <p:spPr>
          <a:xfrm>
            <a:off x="191729" y="1310395"/>
            <a:ext cx="8878261" cy="4401205"/>
          </a:xfrm>
          <a:prstGeom prst="rect">
            <a:avLst/>
          </a:prstGeom>
        </p:spPr>
        <p:txBody>
          <a:bodyPr wrap="square">
            <a:spAutoFit/>
          </a:bodyPr>
          <a:lstStyle/>
          <a:p>
            <a:pPr marL="0" indent="0">
              <a:buNone/>
            </a:pPr>
            <a:r>
              <a:rPr lang="en-US" altLang="ja-JP" sz="2000" dirty="0">
                <a:solidFill>
                  <a:srgbClr val="000000"/>
                </a:solidFill>
                <a:latin typeface="+mn-ea"/>
                <a:cs typeface="ＭＳ Ｐゴシック"/>
              </a:rPr>
              <a:t>【</a:t>
            </a:r>
            <a:r>
              <a:rPr lang="ja-JP" altLang="en-US" sz="2000" dirty="0">
                <a:solidFill>
                  <a:srgbClr val="000000"/>
                </a:solidFill>
                <a:latin typeface="+mn-ea"/>
                <a:cs typeface="ＭＳ Ｐゴシック"/>
              </a:rPr>
              <a:t>謝辞</a:t>
            </a:r>
            <a:r>
              <a:rPr lang="en-US" altLang="ja-JP" sz="2000" dirty="0">
                <a:solidFill>
                  <a:srgbClr val="000000"/>
                </a:solidFill>
                <a:latin typeface="+mn-ea"/>
                <a:cs typeface="ＭＳ Ｐゴシック"/>
              </a:rPr>
              <a:t>】</a:t>
            </a:r>
            <a:r>
              <a:rPr lang="ja-JP" altLang="en-US" sz="2000" dirty="0">
                <a:solidFill>
                  <a:srgbClr val="000000"/>
                </a:solidFill>
                <a:latin typeface="+mn-ea"/>
                <a:cs typeface="ＭＳ Ｐゴシック"/>
              </a:rPr>
              <a:t>（本研究における「利益相反」に相当しない、非営利団体からの研究助成やボランティアでのご協力に対する謝辞をご記載ください。）</a:t>
            </a:r>
            <a:endParaRPr lang="en-US" altLang="ja-JP" sz="2000" dirty="0">
              <a:solidFill>
                <a:srgbClr val="000000"/>
              </a:solidFill>
              <a:latin typeface="+mn-ea"/>
              <a:cs typeface="ＭＳ Ｐゴシック"/>
            </a:endParaRPr>
          </a:p>
          <a:p>
            <a:pPr marL="0" indent="0">
              <a:buNone/>
            </a:pPr>
            <a:r>
              <a:rPr lang="ja-JP" altLang="en-US" sz="2000" dirty="0">
                <a:solidFill>
                  <a:srgbClr val="000000"/>
                </a:solidFill>
                <a:latin typeface="+mn-ea"/>
                <a:cs typeface="ＭＳ Ｐゴシック"/>
              </a:rPr>
              <a:t>本研究を遂行するあたり、〇〇の実験で、防菌花子氏および防黴次郎氏にご協力いただきました。△△の実験は、</a:t>
            </a:r>
            <a:r>
              <a:rPr lang="en-US" altLang="ja-JP" sz="2000" dirty="0">
                <a:solidFill>
                  <a:srgbClr val="000000"/>
                </a:solidFill>
                <a:latin typeface="+mn-ea"/>
                <a:cs typeface="ＭＳ Ｐゴシック"/>
              </a:rPr>
              <a:t>NPO</a:t>
            </a:r>
            <a:r>
              <a:rPr lang="ja-JP" altLang="en-US" sz="2000" dirty="0">
                <a:solidFill>
                  <a:srgbClr val="000000"/>
                </a:solidFill>
                <a:latin typeface="+mn-ea"/>
                <a:cs typeface="ＭＳ Ｐゴシック"/>
              </a:rPr>
              <a:t>法人□□のご協力のもと遂行されたものです。さらに、本研究の一部は</a:t>
            </a:r>
            <a:r>
              <a:rPr lang="en" altLang="ja-JP" sz="2000" dirty="0">
                <a:solidFill>
                  <a:srgbClr val="000000"/>
                </a:solidFill>
                <a:latin typeface="+mn-ea"/>
                <a:cs typeface="ＭＳ Ｐゴシック"/>
              </a:rPr>
              <a:t>JSPS</a:t>
            </a:r>
            <a:r>
              <a:rPr lang="ja-JP" altLang="en-US" sz="2000" dirty="0">
                <a:solidFill>
                  <a:srgbClr val="000000"/>
                </a:solidFill>
                <a:latin typeface="+mn-ea"/>
                <a:cs typeface="ＭＳ Ｐゴシック"/>
              </a:rPr>
              <a:t>科研費 </a:t>
            </a:r>
            <a:r>
              <a:rPr lang="en" altLang="ja-JP" sz="2000" dirty="0">
                <a:solidFill>
                  <a:srgbClr val="000000"/>
                </a:solidFill>
                <a:latin typeface="+mn-ea"/>
                <a:cs typeface="ＭＳ Ｐゴシック"/>
              </a:rPr>
              <a:t>JP</a:t>
            </a:r>
            <a:r>
              <a:rPr lang="ja-JP" altLang="en-US" sz="2000" dirty="0">
                <a:solidFill>
                  <a:srgbClr val="000000"/>
                </a:solidFill>
                <a:latin typeface="+mn-ea"/>
                <a:cs typeface="ＭＳ Ｐゴシック"/>
              </a:rPr>
              <a:t> ＊＊＊＊＊の助成を受けたものです。ここに厚く御礼申し上げます。</a:t>
            </a:r>
            <a:endParaRPr lang="en-US" altLang="ja-JP" sz="2000" dirty="0">
              <a:solidFill>
                <a:srgbClr val="000000"/>
              </a:solidFill>
              <a:latin typeface="+mn-ea"/>
              <a:cs typeface="ＭＳ Ｐゴシック"/>
            </a:endParaRPr>
          </a:p>
          <a:p>
            <a:pPr marL="0" indent="0">
              <a:buNone/>
            </a:pPr>
            <a:endParaRPr lang="en-US" altLang="ja-JP" sz="2000" dirty="0">
              <a:solidFill>
                <a:srgbClr val="000000"/>
              </a:solidFill>
              <a:latin typeface="+mn-ea"/>
              <a:cs typeface="ＭＳ Ｐゴシック"/>
            </a:endParaRPr>
          </a:p>
          <a:p>
            <a:pPr marL="0" indent="0">
              <a:buNone/>
            </a:pPr>
            <a:r>
              <a:rPr lang="en-US" altLang="ja-JP" sz="2000" dirty="0">
                <a:solidFill>
                  <a:srgbClr val="000000"/>
                </a:solidFill>
                <a:latin typeface="+mn-ea"/>
                <a:cs typeface="ＭＳ Ｐゴシック"/>
              </a:rPr>
              <a:t>【</a:t>
            </a:r>
            <a:r>
              <a:rPr lang="ja-JP" altLang="en-US" sz="2000" dirty="0">
                <a:solidFill>
                  <a:srgbClr val="000000"/>
                </a:solidFill>
                <a:latin typeface="+mn-ea"/>
                <a:cs typeface="ＭＳ Ｐゴシック"/>
              </a:rPr>
              <a:t>利益相反</a:t>
            </a:r>
            <a:r>
              <a:rPr lang="en-US" altLang="ja-JP" sz="2000" dirty="0">
                <a:solidFill>
                  <a:srgbClr val="000000"/>
                </a:solidFill>
                <a:latin typeface="+mn-ea"/>
                <a:cs typeface="ＭＳ Ｐゴシック"/>
              </a:rPr>
              <a:t>】</a:t>
            </a:r>
            <a:r>
              <a:rPr lang="ja-JP" altLang="en-US" sz="2000" dirty="0">
                <a:solidFill>
                  <a:srgbClr val="000000"/>
                </a:solidFill>
                <a:latin typeface="+mn-ea"/>
                <a:cs typeface="ＭＳ Ｐゴシック"/>
              </a:rPr>
              <a:t>（本研究に関して、研究成果に影響を及ぼす可能性が危惧される営利団体および個人からの金品の受領や物品等のご提供についてご記載ください。）</a:t>
            </a:r>
            <a:endParaRPr lang="en-US" altLang="ja-JP" sz="2000" dirty="0">
              <a:solidFill>
                <a:srgbClr val="000000"/>
              </a:solidFill>
              <a:latin typeface="+mn-ea"/>
              <a:cs typeface="ＭＳ Ｐゴシック"/>
            </a:endParaRPr>
          </a:p>
          <a:p>
            <a:pPr marL="0" indent="0">
              <a:buNone/>
            </a:pPr>
            <a:r>
              <a:rPr lang="ja-JP" altLang="en-US" sz="2000" dirty="0">
                <a:solidFill>
                  <a:srgbClr val="000000"/>
                </a:solidFill>
                <a:latin typeface="+mn-ea"/>
                <a:cs typeface="ＭＳ Ｐゴシック"/>
              </a:rPr>
              <a:t>著者○○は、防黴株式会社からの研究助成の受領と</a:t>
            </a:r>
            <a:r>
              <a:rPr lang="en-US" altLang="ja-JP" sz="2000" dirty="0">
                <a:solidFill>
                  <a:srgbClr val="000000"/>
                </a:solidFill>
                <a:latin typeface="+mn-ea"/>
                <a:cs typeface="ＭＳ Ｐゴシック"/>
              </a:rPr>
              <a:t>××</a:t>
            </a:r>
            <a:r>
              <a:rPr lang="ja-JP" altLang="en-US" sz="2000" dirty="0">
                <a:solidFill>
                  <a:srgbClr val="000000"/>
                </a:solidFill>
                <a:latin typeface="+mn-ea"/>
                <a:cs typeface="ＭＳ Ｐゴシック"/>
              </a:rPr>
              <a:t>装置の貸与</a:t>
            </a:r>
            <a:endParaRPr lang="en-US" altLang="ja-JP" sz="2000" dirty="0">
              <a:solidFill>
                <a:srgbClr val="000000"/>
              </a:solidFill>
              <a:latin typeface="+mn-ea"/>
              <a:cs typeface="ＭＳ Ｐゴシック"/>
            </a:endParaRPr>
          </a:p>
          <a:p>
            <a:pPr marL="0" indent="0">
              <a:buNone/>
            </a:pPr>
            <a:r>
              <a:rPr lang="ja-JP" altLang="en-US" sz="2000" dirty="0">
                <a:solidFill>
                  <a:srgbClr val="000000"/>
                </a:solidFill>
                <a:latin typeface="+mn-ea"/>
                <a:cs typeface="ＭＳ Ｐゴシック"/>
              </a:rPr>
              <a:t>著者□□は、一般社団法人消毒の理事、株式会社防菌の顧問</a:t>
            </a:r>
            <a:endParaRPr lang="en-US" altLang="ja-JP" sz="2000" dirty="0">
              <a:solidFill>
                <a:srgbClr val="000000"/>
              </a:solidFill>
              <a:latin typeface="+mn-ea"/>
              <a:cs typeface="ＭＳ Ｐゴシック"/>
            </a:endParaRPr>
          </a:p>
          <a:p>
            <a:pPr marL="0" indent="0">
              <a:buNone/>
            </a:pPr>
            <a:r>
              <a:rPr lang="ja-JP" altLang="en-US" sz="2000" dirty="0">
                <a:solidFill>
                  <a:srgbClr val="000000"/>
                </a:solidFill>
                <a:latin typeface="+mn-ea"/>
                <a:cs typeface="ＭＳ Ｐゴシック"/>
              </a:rPr>
              <a:t>著者△△および▷▷は、株式会社防菌の社員</a:t>
            </a:r>
            <a:endParaRPr lang="en-US" altLang="ja-JP" sz="2000" dirty="0">
              <a:solidFill>
                <a:srgbClr val="000000"/>
              </a:solidFill>
              <a:latin typeface="+mn-ea"/>
              <a:cs typeface="ＭＳ Ｐゴシック"/>
            </a:endParaRPr>
          </a:p>
          <a:p>
            <a:pPr marL="0" indent="0">
              <a:buNone/>
            </a:pPr>
            <a:r>
              <a:rPr lang="ja-JP" altLang="en-US" sz="2000" dirty="0">
                <a:solidFill>
                  <a:srgbClr val="000000"/>
                </a:solidFill>
                <a:latin typeface="+mn-ea"/>
                <a:cs typeface="ＭＳ Ｐゴシック"/>
              </a:rPr>
              <a:t>著者＊＊は、バイオコントール社から特許（</a:t>
            </a:r>
            <a:r>
              <a:rPr lang="en" altLang="ja-JP" sz="2000" dirty="0">
                <a:solidFill>
                  <a:srgbClr val="000000"/>
                </a:solidFill>
                <a:latin typeface="+mn-ea"/>
                <a:cs typeface="ＭＳ Ｐゴシック"/>
              </a:rPr>
              <a:t>JP Patent 12345</a:t>
            </a:r>
            <a:r>
              <a:rPr lang="ja-JP" altLang="en-US" sz="2000" dirty="0">
                <a:solidFill>
                  <a:srgbClr val="000000"/>
                </a:solidFill>
                <a:latin typeface="+mn-ea"/>
                <a:cs typeface="ＭＳ Ｐゴシック"/>
              </a:rPr>
              <a:t>）使用料の受領</a:t>
            </a:r>
            <a:endParaRPr lang="en-US" altLang="ja-JP" sz="2000" dirty="0">
              <a:solidFill>
                <a:srgbClr val="000000"/>
              </a:solidFill>
              <a:latin typeface="+mn-ea"/>
              <a:cs typeface="ＭＳ Ｐゴシック"/>
            </a:endParaRPr>
          </a:p>
          <a:p>
            <a:pPr marL="0" indent="0">
              <a:buNone/>
            </a:pPr>
            <a:r>
              <a:rPr lang="ja-JP" altLang="en-US" sz="2000" dirty="0">
                <a:solidFill>
                  <a:srgbClr val="000000"/>
                </a:solidFill>
                <a:latin typeface="+mn-ea"/>
                <a:cs typeface="ＭＳ Ｐゴシック"/>
              </a:rPr>
              <a:t>著者◆◆および◇◇については、開示すべき利益相反はございません。</a:t>
            </a:r>
          </a:p>
        </p:txBody>
      </p:sp>
      <p:sp>
        <p:nvSpPr>
          <p:cNvPr id="3" name="スライド番号プレースホルダー 2">
            <a:extLst>
              <a:ext uri="{FF2B5EF4-FFF2-40B4-BE49-F238E27FC236}">
                <a16:creationId xmlns:a16="http://schemas.microsoft.com/office/drawing/2014/main" id="{C4EFE3BD-100E-DB49-93F1-1477E818F4B7}"/>
              </a:ext>
            </a:extLst>
          </p:cNvPr>
          <p:cNvSpPr>
            <a:spLocks noGrp="1"/>
          </p:cNvSpPr>
          <p:nvPr>
            <p:ph type="sldNum" sz="quarter" idx="4"/>
          </p:nvPr>
        </p:nvSpPr>
        <p:spPr/>
        <p:txBody>
          <a:bodyPr/>
          <a:lstStyle/>
          <a:p>
            <a:pPr>
              <a:defRPr/>
            </a:pPr>
            <a:fld id="{D983C1A0-0F7E-4FD7-93ED-C1780507877D}" type="slidenum">
              <a:rPr lang="en-GB" altLang="en-US" smtClean="0"/>
              <a:pPr>
                <a:defRPr/>
              </a:pPr>
              <a:t>4</a:t>
            </a:fld>
            <a:r>
              <a:rPr lang="en-US" altLang="ja-JP" dirty="0"/>
              <a:t>/4</a:t>
            </a:r>
            <a:endParaRPr lang="en-GB" altLang="en-US" dirty="0"/>
          </a:p>
        </p:txBody>
      </p:sp>
      <p:sp>
        <p:nvSpPr>
          <p:cNvPr id="7" name="テキスト ボックス 6">
            <a:extLst>
              <a:ext uri="{FF2B5EF4-FFF2-40B4-BE49-F238E27FC236}">
                <a16:creationId xmlns:a16="http://schemas.microsoft.com/office/drawing/2014/main" id="{938EFA0F-C6DC-714F-8C59-B62BA2D035D6}"/>
              </a:ext>
            </a:extLst>
          </p:cNvPr>
          <p:cNvSpPr txBox="1"/>
          <p:nvPr/>
        </p:nvSpPr>
        <p:spPr>
          <a:xfrm>
            <a:off x="191729" y="149590"/>
            <a:ext cx="2031325" cy="369332"/>
          </a:xfrm>
          <a:prstGeom prst="rect">
            <a:avLst/>
          </a:prstGeom>
          <a:noFill/>
        </p:spPr>
        <p:txBody>
          <a:bodyPr wrap="none" rtlCol="0">
            <a:spAutoFit/>
          </a:bodyPr>
          <a:lstStyle/>
          <a:p>
            <a:r>
              <a:rPr kumimoji="1" lang="ja-JP" altLang="en-US">
                <a:solidFill>
                  <a:srgbClr val="FF0000"/>
                </a:solidFill>
              </a:rPr>
              <a:t>サンプルスライド</a:t>
            </a:r>
          </a:p>
        </p:txBody>
      </p:sp>
    </p:spTree>
    <p:extLst>
      <p:ext uri="{BB962C8B-B14F-4D97-AF65-F5344CB8AC3E}">
        <p14:creationId xmlns:p14="http://schemas.microsoft.com/office/powerpoint/2010/main" val="1444578804"/>
      </p:ext>
    </p:extLst>
  </p:cSld>
  <p:clrMapOvr>
    <a:masterClrMapping/>
  </p:clrMapOvr>
</p:sld>
</file>

<file path=ppt/theme/theme1.xml><?xml version="1.0" encoding="utf-8"?>
<a:theme xmlns:a="http://schemas.openxmlformats.org/drawingml/2006/main" name="Default Design">
  <a:themeElements>
    <a:clrScheme name="Custom 340">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061756"/>
      </a:hlink>
      <a:folHlink>
        <a:srgbClr val="879EF5"/>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2072</TotalTime>
  <Words>794</Words>
  <Application>Microsoft Macintosh PowerPoint</Application>
  <PresentationFormat>画面に合わせる (4:3)</PresentationFormat>
  <Paragraphs>58</Paragraphs>
  <Slides>4</Slides>
  <Notes>4</Notes>
  <HiddenSlides>0</HiddenSlides>
  <MMClips>2</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Meiryo UI</vt:lpstr>
      <vt:lpstr>ＭＳ Ｐゴシック</vt:lpstr>
      <vt:lpstr>Arial</vt:lpstr>
      <vt:lpstr>Default Design</vt:lpstr>
      <vt:lpstr>新規抗菌物質の探索</vt:lpstr>
      <vt:lpstr>PowerPoint プレゼンテーション</vt:lpstr>
      <vt:lpstr>PowerPoint プレゼンテーション</vt:lpstr>
      <vt:lpstr>PowerPoint プレゼンテーション</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Business PowerPoint Template</dc:title>
  <dc:creator>Presentation Magazine</dc:creator>
  <cp:lastModifiedBy>MATSUMURA,Yoshinobu</cp:lastModifiedBy>
  <cp:revision>314</cp:revision>
  <cp:lastPrinted>2020-07-03T09:15:27Z</cp:lastPrinted>
  <dcterms:created xsi:type="dcterms:W3CDTF">2009-11-03T13:35:13Z</dcterms:created>
  <dcterms:modified xsi:type="dcterms:W3CDTF">2021-06-24T01:40:54Z</dcterms:modified>
</cp:coreProperties>
</file>